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0" r:id="rId10"/>
    <p:sldId id="349" r:id="rId11"/>
    <p:sldId id="346" r:id="rId12"/>
    <p:sldId id="345" r:id="rId13"/>
    <p:sldId id="344" r:id="rId14"/>
    <p:sldId id="341" r:id="rId15"/>
    <p:sldId id="340" r:id="rId16"/>
    <p:sldId id="339" r:id="rId17"/>
    <p:sldId id="338" r:id="rId18"/>
    <p:sldId id="337" r:id="rId19"/>
    <p:sldId id="334" r:id="rId20"/>
    <p:sldId id="333" r:id="rId21"/>
    <p:sldId id="332" r:id="rId22"/>
    <p:sldId id="330" r:id="rId23"/>
    <p:sldId id="328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996565"/>
            <a:ext cx="10191750" cy="820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1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84972"/>
            <a:ext cx="380856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87"/>
          <a:stretch>
            <a:fillRect/>
          </a:stretch>
        </p:blipFill>
        <p:spPr>
          <a:xfrm>
            <a:off x="8832215" y="4004945"/>
            <a:ext cx="1021715" cy="2734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3367599"/>
            <a:ext cx="885491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148810"/>
            <a:ext cx="11340000" cy="814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30018" y="4254152"/>
            <a:ext cx="2247052" cy="478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42"/>
          <a:stretch>
            <a:fillRect/>
          </a:stretch>
        </p:blipFill>
        <p:spPr>
          <a:xfrm>
            <a:off x="407670" y="2181505"/>
            <a:ext cx="11339830" cy="2591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 t="9719" r="20204"/>
          <a:stretch>
            <a:fillRect/>
          </a:stretch>
        </p:blipFill>
        <p:spPr>
          <a:xfrm>
            <a:off x="5088255" y="4653280"/>
            <a:ext cx="2080895" cy="22002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21" b="66832"/>
          <a:stretch>
            <a:fillRect/>
          </a:stretch>
        </p:blipFill>
        <p:spPr>
          <a:xfrm>
            <a:off x="407670" y="1196975"/>
            <a:ext cx="3810000" cy="98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4176289"/>
            <a:ext cx="352292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332076"/>
            <a:ext cx="371334" cy="40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8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69"/>
          <a:stretch>
            <a:fillRect/>
          </a:stretch>
        </p:blipFill>
        <p:spPr>
          <a:xfrm>
            <a:off x="4368165" y="4725035"/>
            <a:ext cx="3528060" cy="20440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0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2361886"/>
            <a:ext cx="352292" cy="39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068675"/>
            <a:ext cx="11340000" cy="345813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69"/>
          <a:stretch>
            <a:fillRect/>
          </a:stretch>
        </p:blipFill>
        <p:spPr>
          <a:xfrm>
            <a:off x="8544560" y="2964180"/>
            <a:ext cx="3299460" cy="191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37800" cy="560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0660" y="5255895"/>
            <a:ext cx="128524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7980" y="6115685"/>
            <a:ext cx="72644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9773" y="4122461"/>
            <a:ext cx="323727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6" r="36079"/>
          <a:stretch>
            <a:fillRect/>
          </a:stretch>
        </p:blipFill>
        <p:spPr>
          <a:xfrm>
            <a:off x="2712085" y="5013325"/>
            <a:ext cx="6664960" cy="1302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3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30428" y="3880566"/>
            <a:ext cx="1056876" cy="49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4889871"/>
            <a:ext cx="1037833" cy="44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5314" y="5851567"/>
            <a:ext cx="2170881" cy="47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75725" y="2383155"/>
            <a:ext cx="49847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6" r="36079"/>
          <a:stretch>
            <a:fillRect/>
          </a:stretch>
        </p:blipFill>
        <p:spPr>
          <a:xfrm>
            <a:off x="2712085" y="5013325"/>
            <a:ext cx="6664960" cy="1302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38465" cy="970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060575"/>
            <a:ext cx="10634345" cy="32899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31"/>
          <a:stretch>
            <a:fillRect/>
          </a:stretch>
        </p:blipFill>
        <p:spPr>
          <a:xfrm>
            <a:off x="5160010" y="5229225"/>
            <a:ext cx="1597025" cy="159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61625" cy="238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3955" y="3021330"/>
            <a:ext cx="7766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611880"/>
            <a:ext cx="10461625" cy="31851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30"/>
          <a:stretch>
            <a:fillRect/>
          </a:stretch>
        </p:blipFill>
        <p:spPr>
          <a:xfrm>
            <a:off x="8544560" y="3933190"/>
            <a:ext cx="345630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3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11035" y="2418080"/>
            <a:ext cx="120459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052" y="3433320"/>
            <a:ext cx="533198" cy="4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9294" y="4404659"/>
            <a:ext cx="1123526" cy="47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32" y="5375998"/>
            <a:ext cx="504634" cy="49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2501586"/>
            <a:ext cx="352292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361170" cy="55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0590" y="2890520"/>
            <a:ext cx="67310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9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52458"/>
            <a:ext cx="380856" cy="39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52" r="26055"/>
          <a:stretch>
            <a:fillRect/>
          </a:stretch>
        </p:blipFill>
        <p:spPr>
          <a:xfrm>
            <a:off x="3719830" y="3213100"/>
            <a:ext cx="2159635" cy="25241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67"/>
          <a:stretch>
            <a:fillRect/>
          </a:stretch>
        </p:blipFill>
        <p:spPr>
          <a:xfrm>
            <a:off x="983615" y="3213100"/>
            <a:ext cx="2105025" cy="25241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55"/>
          <a:stretch>
            <a:fillRect/>
          </a:stretch>
        </p:blipFill>
        <p:spPr>
          <a:xfrm>
            <a:off x="6600190" y="3213100"/>
            <a:ext cx="2063795" cy="26416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9" r="25244"/>
          <a:stretch>
            <a:fillRect/>
          </a:stretch>
        </p:blipFill>
        <p:spPr>
          <a:xfrm>
            <a:off x="9336405" y="3213100"/>
            <a:ext cx="2231980" cy="26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351135" cy="3458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47"/>
          <a:stretch>
            <a:fillRect/>
          </a:stretch>
        </p:blipFill>
        <p:spPr>
          <a:xfrm>
            <a:off x="3804920" y="4598670"/>
            <a:ext cx="4451350" cy="22593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094105"/>
            <a:ext cx="10431780" cy="2479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980" y="2858135"/>
            <a:ext cx="5251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573145"/>
            <a:ext cx="10431780" cy="322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2024-12-11T09:06:20Z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