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58" r:id="rId5"/>
    <p:sldId id="356" r:id="rId6"/>
    <p:sldId id="354" r:id="rId7"/>
    <p:sldId id="352" r:id="rId8"/>
    <p:sldId id="349" r:id="rId9"/>
    <p:sldId id="347" r:id="rId10"/>
    <p:sldId id="345" r:id="rId11"/>
    <p:sldId id="343" r:id="rId12"/>
    <p:sldId id="340" r:id="rId13"/>
    <p:sldId id="338" r:id="rId14"/>
    <p:sldId id="336" r:id="rId15"/>
    <p:sldId id="335" r:id="rId16"/>
    <p:sldId id="333" r:id="rId17"/>
    <p:sldId id="331" r:id="rId18"/>
    <p:sldId id="330" r:id="rId19"/>
    <p:sldId id="328" r:id="rId20"/>
    <p:sldId id="326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5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5.png"/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2.png"/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5.png"/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5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3100070"/>
            <a:ext cx="10367010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85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20" y="3284575"/>
            <a:ext cx="11340000" cy="193678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6268" r="22114" b="14762"/>
          <a:stretch>
            <a:fillRect/>
          </a:stretch>
        </p:blipFill>
        <p:spPr>
          <a:xfrm>
            <a:off x="7104380" y="4653280"/>
            <a:ext cx="4197350" cy="18973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984250" y="5085080"/>
            <a:ext cx="3096260" cy="10083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1815" y="5300980"/>
            <a:ext cx="35864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525" y="4725035"/>
            <a:ext cx="4126230" cy="1773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58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t="5725" r="39254" b="7411"/>
          <a:stretch>
            <a:fillRect/>
          </a:stretch>
        </p:blipFill>
        <p:spPr>
          <a:xfrm>
            <a:off x="5160010" y="4250055"/>
            <a:ext cx="2000250" cy="24999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1171575" y="4209415"/>
            <a:ext cx="3096260" cy="10083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9140" y="4425315"/>
            <a:ext cx="35864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2075" y="4314190"/>
            <a:ext cx="1828165" cy="2386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81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4" b="11479"/>
          <a:stretch>
            <a:fillRect/>
          </a:stretch>
        </p:blipFill>
        <p:spPr>
          <a:xfrm>
            <a:off x="1199515" y="3141345"/>
            <a:ext cx="9577115" cy="3528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1384" y="3474807"/>
            <a:ext cx="2951637" cy="43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065" y="3402330"/>
            <a:ext cx="554101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287635" cy="3565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653280"/>
            <a:ext cx="1748790" cy="21824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0"/>
          <a:stretch>
            <a:fillRect/>
          </a:stretch>
        </p:blipFill>
        <p:spPr>
          <a:xfrm>
            <a:off x="479425" y="1340765"/>
            <a:ext cx="11339830" cy="2951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3672" r="36718" b="10812"/>
          <a:stretch>
            <a:fillRect/>
          </a:stretch>
        </p:blipFill>
        <p:spPr>
          <a:xfrm>
            <a:off x="5015865" y="4149090"/>
            <a:ext cx="2144395" cy="2616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225" y="4148455"/>
            <a:ext cx="2047240" cy="25552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624205" y="4209415"/>
            <a:ext cx="3096260" cy="10083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4425315"/>
            <a:ext cx="35864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70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1" t="3862" r="19359" b="13192"/>
          <a:stretch>
            <a:fillRect/>
          </a:stretch>
        </p:blipFill>
        <p:spPr>
          <a:xfrm>
            <a:off x="4368165" y="4293235"/>
            <a:ext cx="4245610" cy="23710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1200150" y="4293235"/>
            <a:ext cx="3096260" cy="10083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7715" y="4509135"/>
            <a:ext cx="35864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8180" y="4364990"/>
            <a:ext cx="4005580" cy="2254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7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5025"/>
          <a:stretch>
            <a:fillRect/>
          </a:stretch>
        </p:blipFill>
        <p:spPr>
          <a:xfrm>
            <a:off x="4295775" y="5157470"/>
            <a:ext cx="3472180" cy="15119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37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t="4963" r="13854" b="11672"/>
          <a:stretch>
            <a:fillRect/>
          </a:stretch>
        </p:blipFill>
        <p:spPr>
          <a:xfrm>
            <a:off x="3571240" y="4220845"/>
            <a:ext cx="5048885" cy="25533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220" y="4293235"/>
            <a:ext cx="4817110" cy="24688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407670" y="4151630"/>
            <a:ext cx="3096260" cy="10083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0980" y="4367530"/>
            <a:ext cx="334073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41710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3704" r="44339" b="7202"/>
          <a:stretch>
            <a:fillRect/>
          </a:stretch>
        </p:blipFill>
        <p:spPr>
          <a:xfrm>
            <a:off x="5448300" y="4077335"/>
            <a:ext cx="1430020" cy="25761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1314450" y="5229225"/>
            <a:ext cx="3096260" cy="10083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760" y="5445125"/>
            <a:ext cx="334073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0355" y="4048760"/>
            <a:ext cx="1405890" cy="2604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9"/>
          <a:stretch>
            <a:fillRect/>
          </a:stretch>
        </p:blipFill>
        <p:spPr>
          <a:xfrm>
            <a:off x="407670" y="1268730"/>
            <a:ext cx="10195913" cy="4374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5871" r="29729"/>
          <a:stretch>
            <a:fillRect/>
          </a:stretch>
        </p:blipFill>
        <p:spPr>
          <a:xfrm>
            <a:off x="5591810" y="4653280"/>
            <a:ext cx="2281555" cy="21685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1127760" y="5517515"/>
            <a:ext cx="2785199" cy="907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1070" y="5733415"/>
            <a:ext cx="334073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200" y="4653280"/>
            <a:ext cx="2171700" cy="2061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983615" y="5300980"/>
            <a:ext cx="3096260" cy="1008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180" y="5516880"/>
            <a:ext cx="35864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1" t="7888" r="27193" b="9196"/>
          <a:stretch>
            <a:fillRect/>
          </a:stretch>
        </p:blipFill>
        <p:spPr>
          <a:xfrm>
            <a:off x="4439920" y="4653280"/>
            <a:ext cx="3218815" cy="19119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310" y="4725035"/>
            <a:ext cx="3043555" cy="171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0988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3" t="4984" r="38478" b="7903"/>
          <a:stretch>
            <a:fillRect/>
          </a:stretch>
        </p:blipFill>
        <p:spPr>
          <a:xfrm>
            <a:off x="4944110" y="4220845"/>
            <a:ext cx="2304415" cy="25196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911860" y="4004945"/>
            <a:ext cx="3096260" cy="1008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4220845"/>
            <a:ext cx="35864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8250" y="4225290"/>
            <a:ext cx="2054225" cy="244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6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r="11317" b="11919"/>
          <a:stretch>
            <a:fillRect/>
          </a:stretch>
        </p:blipFill>
        <p:spPr>
          <a:xfrm>
            <a:off x="6960235" y="4580890"/>
            <a:ext cx="4312285" cy="19418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840105" y="5229860"/>
            <a:ext cx="3096260" cy="1008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670" y="5445760"/>
            <a:ext cx="35864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235" y="4725035"/>
            <a:ext cx="4236720" cy="1748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28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r="42429" b="6842"/>
          <a:stretch>
            <a:fillRect/>
          </a:stretch>
        </p:blipFill>
        <p:spPr>
          <a:xfrm>
            <a:off x="5520055" y="4004945"/>
            <a:ext cx="1770380" cy="27063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911860" y="4281170"/>
            <a:ext cx="3096260" cy="1008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4497070"/>
            <a:ext cx="35864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7990" y="4084320"/>
            <a:ext cx="1764665" cy="2626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15" y="1081405"/>
            <a:ext cx="10472420" cy="907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1988820"/>
            <a:ext cx="10472420" cy="38106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r="22746" b="13955"/>
          <a:stretch>
            <a:fillRect/>
          </a:stretch>
        </p:blipFill>
        <p:spPr>
          <a:xfrm>
            <a:off x="6024245" y="4725670"/>
            <a:ext cx="3172460" cy="20675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911860" y="5583555"/>
            <a:ext cx="2837750" cy="9241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9425" y="5799455"/>
            <a:ext cx="35864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4550" y="4828540"/>
            <a:ext cx="3155315" cy="189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1" t="4449" r="46875" b="12315"/>
          <a:stretch>
            <a:fillRect/>
          </a:stretch>
        </p:blipFill>
        <p:spPr>
          <a:xfrm>
            <a:off x="5325110" y="4364990"/>
            <a:ext cx="1541780" cy="22898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911860" y="4364990"/>
            <a:ext cx="3096260" cy="1008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4580890"/>
            <a:ext cx="35864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7180" y="4395470"/>
            <a:ext cx="1412240" cy="225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56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t="2433" r="29096" b="7112"/>
          <a:stretch>
            <a:fillRect/>
          </a:stretch>
        </p:blipFill>
        <p:spPr>
          <a:xfrm>
            <a:off x="4833620" y="4149090"/>
            <a:ext cx="2524125" cy="25247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911860" y="4364990"/>
            <a:ext cx="3096260" cy="1008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4580890"/>
            <a:ext cx="35864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2355" y="4220845"/>
            <a:ext cx="2422525" cy="240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37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r="32271" b="12009"/>
          <a:stretch>
            <a:fillRect/>
          </a:stretch>
        </p:blipFill>
        <p:spPr>
          <a:xfrm>
            <a:off x="4728210" y="3408045"/>
            <a:ext cx="3827780" cy="3175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" r="72695" b="65074"/>
          <a:stretch>
            <a:fillRect/>
          </a:stretch>
        </p:blipFill>
        <p:spPr>
          <a:xfrm>
            <a:off x="854075" y="3320415"/>
            <a:ext cx="3096260" cy="1008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1640" y="3536315"/>
            <a:ext cx="35864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4245" y="3626485"/>
            <a:ext cx="3648710" cy="295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2024-12-10T09:19:12Z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