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8" r:id="rId5"/>
    <p:sldId id="337" r:id="rId6"/>
    <p:sldId id="334" r:id="rId7"/>
    <p:sldId id="332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1945" y="3038475"/>
            <a:ext cx="6467475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994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716260" cy="556895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45" y="2879090"/>
            <a:ext cx="6811645" cy="2252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945" y="5274945"/>
            <a:ext cx="8929370" cy="1496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3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113010" cy="3323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03665" y="3874135"/>
            <a:ext cx="90678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5267325"/>
            <a:ext cx="10113010" cy="159067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685" y="3637280"/>
            <a:ext cx="5089525" cy="1630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6853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73"/>
          <a:stretch>
            <a:fillRect/>
          </a:stretch>
        </p:blipFill>
        <p:spPr>
          <a:xfrm>
            <a:off x="5231765" y="4149090"/>
            <a:ext cx="2026285" cy="252349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87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6196" y="3417101"/>
            <a:ext cx="380856" cy="44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4018280"/>
            <a:ext cx="8574405" cy="279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28477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3299633"/>
            <a:ext cx="380856" cy="44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7" r="12588"/>
          <a:stretch>
            <a:fillRect/>
          </a:stretch>
        </p:blipFill>
        <p:spPr>
          <a:xfrm>
            <a:off x="9439275" y="4149090"/>
            <a:ext cx="2416175" cy="231330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3933825"/>
            <a:ext cx="8383905" cy="2783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966325" cy="16459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2930525"/>
            <a:ext cx="9965690" cy="32194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251450" y="3966210"/>
            <a:ext cx="616585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00575" y="4682490"/>
            <a:ext cx="88519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1" r="60433"/>
          <a:stretch>
            <a:fillRect/>
          </a:stretch>
        </p:blipFill>
        <p:spPr>
          <a:xfrm>
            <a:off x="10200640" y="4940935"/>
            <a:ext cx="1737360" cy="1720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617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734310" y="3217545"/>
            <a:ext cx="204406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25" r="10679"/>
          <a:stretch>
            <a:fillRect/>
          </a:stretch>
        </p:blipFill>
        <p:spPr>
          <a:xfrm>
            <a:off x="5266055" y="4797425"/>
            <a:ext cx="1583690" cy="1990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32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413" y="3294090"/>
            <a:ext cx="352292" cy="438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25" r="10679"/>
          <a:stretch>
            <a:fillRect/>
          </a:stretch>
        </p:blipFill>
        <p:spPr>
          <a:xfrm>
            <a:off x="5266055" y="4067175"/>
            <a:ext cx="2164715" cy="2720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89355"/>
            <a:ext cx="10490835" cy="44792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8300" y="5517515"/>
            <a:ext cx="1035050" cy="120904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66</cp:revision>
  <dcterms:created xsi:type="dcterms:W3CDTF">2015-09-16T06:44:00Z</dcterms:created>
  <dcterms:modified xsi:type="dcterms:W3CDTF">2024-12-11T08:25:43Z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