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0" r:id="rId9"/>
    <p:sldId id="349" r:id="rId10"/>
    <p:sldId id="348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5" r:id="rId21"/>
    <p:sldId id="334" r:id="rId22"/>
    <p:sldId id="333" r:id="rId23"/>
    <p:sldId id="332" r:id="rId24"/>
    <p:sldId id="331" r:id="rId25"/>
    <p:sldId id="328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095" y="3023870"/>
            <a:ext cx="940117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27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r="11950" b="5281"/>
          <a:stretch>
            <a:fillRect/>
          </a:stretch>
        </p:blipFill>
        <p:spPr>
          <a:xfrm>
            <a:off x="5088255" y="3860800"/>
            <a:ext cx="1994535" cy="28009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3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617" y="2530125"/>
            <a:ext cx="323727" cy="39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6221" y="3502569"/>
            <a:ext cx="552241" cy="39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r="11950" b="5281"/>
          <a:stretch>
            <a:fillRect/>
          </a:stretch>
        </p:blipFill>
        <p:spPr>
          <a:xfrm>
            <a:off x="5088255" y="3943985"/>
            <a:ext cx="1934845" cy="271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48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7405" y="5275152"/>
            <a:ext cx="599848" cy="3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5239" y="2426727"/>
            <a:ext cx="599848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141345"/>
            <a:ext cx="3156585" cy="329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2889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0449" y="4398422"/>
            <a:ext cx="341225" cy="39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1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4293235"/>
            <a:ext cx="5286375" cy="152971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1519291"/>
            <a:ext cx="371334" cy="4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6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61" r="60208"/>
          <a:stretch>
            <a:fillRect/>
          </a:stretch>
        </p:blipFill>
        <p:spPr>
          <a:xfrm>
            <a:off x="4079875" y="5300980"/>
            <a:ext cx="4098925" cy="12058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14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1482567"/>
            <a:ext cx="371335" cy="41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132685"/>
            <a:ext cx="11340000" cy="3845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5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5404389"/>
            <a:ext cx="342770" cy="39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7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123" y="4472697"/>
            <a:ext cx="323727" cy="39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0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1376359"/>
            <a:ext cx="1637682" cy="51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425" y="3202940"/>
            <a:ext cx="243522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8325" y="3166110"/>
            <a:ext cx="2900680" cy="333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13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7783" y="2334110"/>
            <a:ext cx="1152090" cy="476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2544" y="4230814"/>
            <a:ext cx="1133047" cy="51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76640" y="5133975"/>
            <a:ext cx="135699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5"/>
          <a:stretch>
            <a:fillRect/>
          </a:stretch>
        </p:blipFill>
        <p:spPr>
          <a:xfrm>
            <a:off x="360045" y="1268730"/>
            <a:ext cx="10346690" cy="4105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28"/>
          <a:stretch>
            <a:fillRect/>
          </a:stretch>
        </p:blipFill>
        <p:spPr>
          <a:xfrm>
            <a:off x="4224020" y="4567555"/>
            <a:ext cx="4276725" cy="22904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19"/>
          <a:stretch>
            <a:fillRect/>
          </a:stretch>
        </p:blipFill>
        <p:spPr>
          <a:xfrm>
            <a:off x="8760460" y="4653280"/>
            <a:ext cx="1847895" cy="219964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835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449695" y="1313815"/>
            <a:ext cx="245110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1561" y="3347699"/>
            <a:ext cx="314206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50690"/>
            <a:ext cx="11340000" cy="2835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326505" y="4071620"/>
            <a:ext cx="257365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65910" y="6047740"/>
            <a:ext cx="56197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7909" y="1491067"/>
            <a:ext cx="2370832" cy="534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7078" y="3465456"/>
            <a:ext cx="314205" cy="39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6940" y="3265170"/>
            <a:ext cx="469519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2995" y="4271010"/>
            <a:ext cx="810260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6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3700" y="4509135"/>
            <a:ext cx="4187825" cy="17310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1"/>
          <a:stretch>
            <a:fillRect/>
          </a:stretch>
        </p:blipFill>
        <p:spPr>
          <a:xfrm>
            <a:off x="360045" y="1224280"/>
            <a:ext cx="9970770" cy="5589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6390" y="1317625"/>
            <a:ext cx="59817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269365"/>
            <a:ext cx="10581640" cy="5311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7860" y="2245995"/>
            <a:ext cx="65849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97"/>
          <a:stretch>
            <a:fillRect/>
          </a:stretch>
        </p:blipFill>
        <p:spPr>
          <a:xfrm>
            <a:off x="10845165" y="3285490"/>
            <a:ext cx="1281430" cy="2607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09960" cy="55276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97"/>
          <a:stretch>
            <a:fillRect/>
          </a:stretch>
        </p:blipFill>
        <p:spPr>
          <a:xfrm>
            <a:off x="10560685" y="3717290"/>
            <a:ext cx="1281430" cy="26073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10878185" cy="37426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 t="10271" r="36718"/>
          <a:stretch>
            <a:fillRect/>
          </a:stretch>
        </p:blipFill>
        <p:spPr>
          <a:xfrm>
            <a:off x="5160010" y="4606290"/>
            <a:ext cx="1363345" cy="22517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1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1462447"/>
            <a:ext cx="352292" cy="391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 t="10271" r="36718"/>
          <a:stretch>
            <a:fillRect/>
          </a:stretch>
        </p:blipFill>
        <p:spPr>
          <a:xfrm>
            <a:off x="10128250" y="4149090"/>
            <a:ext cx="1363345" cy="2251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4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4407450"/>
            <a:ext cx="314206" cy="39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9294" y="5331984"/>
            <a:ext cx="533198" cy="4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82" r="57607"/>
          <a:stretch>
            <a:fillRect/>
          </a:stretch>
        </p:blipFill>
        <p:spPr>
          <a:xfrm>
            <a:off x="8688705" y="4940935"/>
            <a:ext cx="3061335" cy="1737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2024-12-11T09:08:59Z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