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2" r:id="rId15"/>
    <p:sldId id="341" r:id="rId16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247900"/>
            <a:ext cx="81915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471850"/>
            <a:ext cx="371335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62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0825" y="3279775"/>
            <a:ext cx="51816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6" b="10544"/>
          <a:stretch>
            <a:fillRect/>
          </a:stretch>
        </p:blipFill>
        <p:spPr>
          <a:xfrm>
            <a:off x="1055370" y="5085080"/>
            <a:ext cx="10369595" cy="16569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924810"/>
            <a:ext cx="5045710" cy="221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9923780" cy="56495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66695" y="2851150"/>
            <a:ext cx="134937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44185" y="4424045"/>
            <a:ext cx="217741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463918"/>
            <a:ext cx="552241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00" y="3398626"/>
            <a:ext cx="552241" cy="4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09"/>
          <a:stretch>
            <a:fillRect/>
          </a:stretch>
        </p:blipFill>
        <p:spPr>
          <a:xfrm>
            <a:off x="4369435" y="4797425"/>
            <a:ext cx="3670935" cy="212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70"/>
          <a:stretch>
            <a:fillRect/>
          </a:stretch>
        </p:blipFill>
        <p:spPr>
          <a:xfrm>
            <a:off x="462280" y="2349145"/>
            <a:ext cx="11339830" cy="2580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2" r="58304"/>
          <a:stretch>
            <a:fillRect/>
          </a:stretch>
        </p:blipFill>
        <p:spPr>
          <a:xfrm>
            <a:off x="4709160" y="4869180"/>
            <a:ext cx="2845435" cy="19126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19" b="66915"/>
          <a:stretch>
            <a:fillRect/>
          </a:stretch>
        </p:blipFill>
        <p:spPr>
          <a:xfrm>
            <a:off x="462280" y="1340485"/>
            <a:ext cx="4086860" cy="99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00659"/>
            <a:ext cx="371335" cy="41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2" r="58304"/>
          <a:stretch>
            <a:fillRect/>
          </a:stretch>
        </p:blipFill>
        <p:spPr>
          <a:xfrm>
            <a:off x="7967980" y="2472690"/>
            <a:ext cx="3291840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6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r="8142"/>
          <a:stretch>
            <a:fillRect/>
          </a:stretch>
        </p:blipFill>
        <p:spPr>
          <a:xfrm>
            <a:off x="4295775" y="3860800"/>
            <a:ext cx="3223260" cy="28524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452900"/>
            <a:ext cx="437984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984740" cy="5634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0685" y="4711065"/>
            <a:ext cx="57594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0654" y="3865321"/>
            <a:ext cx="523677" cy="36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9270" y="3611245"/>
            <a:ext cx="11950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3047" y="5820090"/>
            <a:ext cx="733148" cy="4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8340" y="5771515"/>
            <a:ext cx="198755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348261"/>
            <a:ext cx="342770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2338478"/>
            <a:ext cx="904534" cy="40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561" y="2338478"/>
            <a:ext cx="914055" cy="40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4129263"/>
            <a:ext cx="923576" cy="4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83360"/>
            <a:ext cx="11340000" cy="3542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11"/>
          <a:stretch>
            <a:fillRect/>
          </a:stretch>
        </p:blipFill>
        <p:spPr>
          <a:xfrm>
            <a:off x="5160010" y="4574540"/>
            <a:ext cx="1911350" cy="22834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434829"/>
            <a:ext cx="209471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5113908"/>
            <a:ext cx="875969" cy="39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11"/>
          <a:stretch>
            <a:fillRect/>
          </a:stretch>
        </p:blipFill>
        <p:spPr>
          <a:xfrm>
            <a:off x="5160010" y="4685665"/>
            <a:ext cx="1818005" cy="217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709535" cy="1011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r="19571"/>
          <a:stretch>
            <a:fillRect/>
          </a:stretch>
        </p:blipFill>
        <p:spPr>
          <a:xfrm>
            <a:off x="10337165" y="2420620"/>
            <a:ext cx="1854835" cy="40455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060575"/>
            <a:ext cx="10116185" cy="473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2415761"/>
            <a:ext cx="199949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5094840"/>
            <a:ext cx="323727" cy="4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r="19571"/>
          <a:stretch>
            <a:fillRect/>
          </a:stretch>
        </p:blipFill>
        <p:spPr>
          <a:xfrm>
            <a:off x="10416540" y="3140710"/>
            <a:ext cx="1619250" cy="353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377022"/>
            <a:ext cx="342770" cy="38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79" y="3215583"/>
            <a:ext cx="1647204" cy="4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92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21612" y="2380428"/>
            <a:ext cx="1085440" cy="49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860800"/>
            <a:ext cx="7660005" cy="29768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0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9319" y="2445940"/>
            <a:ext cx="828362" cy="41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600" y="3429000"/>
            <a:ext cx="7660005" cy="297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430" y="2338705"/>
            <a:ext cx="12795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62720" y="3400255"/>
            <a:ext cx="1094962" cy="41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76"/>
          <a:stretch>
            <a:fillRect/>
          </a:stretch>
        </p:blipFill>
        <p:spPr>
          <a:xfrm>
            <a:off x="6311900" y="4149090"/>
            <a:ext cx="5115560" cy="254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8" y="2369922"/>
            <a:ext cx="2247052" cy="50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510" y="3160395"/>
            <a:ext cx="294386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57130" cy="331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3690" y="2300605"/>
            <a:ext cx="72199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497705"/>
            <a:ext cx="10058400" cy="239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