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52" r:id="rId4"/>
    <p:sldId id="353" r:id="rId5"/>
    <p:sldId id="354" r:id="rId6"/>
    <p:sldId id="355" r:id="rId7"/>
    <p:sldId id="356" r:id="rId8"/>
    <p:sldId id="357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3081020"/>
            <a:ext cx="48196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4"/>
          <a:stretch>
            <a:fillRect/>
          </a:stretch>
        </p:blipFill>
        <p:spPr>
          <a:xfrm>
            <a:off x="407670" y="1125220"/>
            <a:ext cx="10118725" cy="4518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439920" y="5589270"/>
            <a:ext cx="3416935" cy="122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50" y="1558010"/>
            <a:ext cx="11340000" cy="49471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23" t="87885"/>
          <a:stretch>
            <a:fillRect/>
          </a:stretch>
        </p:blipFill>
        <p:spPr>
          <a:xfrm>
            <a:off x="9048160" y="837845"/>
            <a:ext cx="2232615" cy="710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23780" y="765810"/>
            <a:ext cx="85534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583430" y="5445760"/>
            <a:ext cx="3416935" cy="1224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63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3324" y="1490945"/>
            <a:ext cx="418942" cy="4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27" b="11762"/>
          <a:stretch>
            <a:fillRect/>
          </a:stretch>
        </p:blipFill>
        <p:spPr>
          <a:xfrm>
            <a:off x="3719830" y="5290820"/>
            <a:ext cx="4968240" cy="14147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2579799"/>
            <a:ext cx="352292" cy="43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6347" y="3591874"/>
            <a:ext cx="361813" cy="44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27" b="11762"/>
          <a:stretch>
            <a:fillRect/>
          </a:stretch>
        </p:blipFill>
        <p:spPr>
          <a:xfrm>
            <a:off x="3719830" y="4797425"/>
            <a:ext cx="4968240" cy="141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