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3052445"/>
            <a:ext cx="103632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1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38895" y="2260600"/>
            <a:ext cx="143764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45"/>
          <a:stretch>
            <a:fillRect/>
          </a:stretch>
        </p:blipFill>
        <p:spPr>
          <a:xfrm>
            <a:off x="3072130" y="4437380"/>
            <a:ext cx="5688330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64345" y="3277235"/>
            <a:ext cx="144081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5013325"/>
            <a:ext cx="4443095" cy="172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6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4405333"/>
            <a:ext cx="457027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5013325"/>
            <a:ext cx="4443095" cy="172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56747"/>
            <a:ext cx="418942" cy="43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93" r="16007"/>
          <a:stretch>
            <a:fillRect/>
          </a:stretch>
        </p:blipFill>
        <p:spPr>
          <a:xfrm>
            <a:off x="3028950" y="3640455"/>
            <a:ext cx="2808605" cy="29692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183"/>
          <a:stretch>
            <a:fillRect/>
          </a:stretch>
        </p:blipFill>
        <p:spPr>
          <a:xfrm>
            <a:off x="983615" y="3640455"/>
            <a:ext cx="1529080" cy="2969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21"/>
          <a:stretch>
            <a:fillRect/>
          </a:stretch>
        </p:blipFill>
        <p:spPr>
          <a:xfrm>
            <a:off x="6110605" y="3860800"/>
            <a:ext cx="2423840" cy="26727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6" r="22448"/>
          <a:stretch>
            <a:fillRect/>
          </a:stretch>
        </p:blipFill>
        <p:spPr>
          <a:xfrm>
            <a:off x="8904605" y="3860800"/>
            <a:ext cx="2519635" cy="267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655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319371"/>
            <a:ext cx="380856" cy="4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0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5376905"/>
            <a:ext cx="380856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0" y="5157470"/>
            <a:ext cx="2146300" cy="147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20425" cy="5572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78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4585"/>
            <a:ext cx="9678670" cy="5769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5380" y="3794760"/>
            <a:ext cx="66865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3170" y="4528185"/>
            <a:ext cx="61785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9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59560" y="3260725"/>
            <a:ext cx="125730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45"/>
          <a:stretch>
            <a:fillRect/>
          </a:stretch>
        </p:blipFill>
        <p:spPr>
          <a:xfrm>
            <a:off x="3072130" y="4437380"/>
            <a:ext cx="5688330" cy="209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