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8" r:id="rId5"/>
    <p:sldId id="337" r:id="rId6"/>
    <p:sldId id="336" r:id="rId7"/>
    <p:sldId id="334" r:id="rId8"/>
    <p:sldId id="333" r:id="rId9"/>
    <p:sldId id="332" r:id="rId10"/>
    <p:sldId id="331" r:id="rId11"/>
    <p:sldId id="329" r:id="rId12"/>
    <p:sldId id="328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4720" y="3009900"/>
            <a:ext cx="77819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268730"/>
            <a:ext cx="10114915" cy="5568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30"/>
          <a:stretch>
            <a:fillRect/>
          </a:stretch>
        </p:blipFill>
        <p:spPr>
          <a:xfrm>
            <a:off x="10488930" y="2708910"/>
            <a:ext cx="1440180" cy="17062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3" r="38877"/>
          <a:stretch>
            <a:fillRect/>
          </a:stretch>
        </p:blipFill>
        <p:spPr>
          <a:xfrm>
            <a:off x="10416540" y="4725670"/>
            <a:ext cx="1704340" cy="17062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25220"/>
            <a:ext cx="10764520" cy="39306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869180"/>
            <a:ext cx="10764520" cy="18326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30"/>
          <a:stretch>
            <a:fillRect/>
          </a:stretch>
        </p:blipFill>
        <p:spPr>
          <a:xfrm>
            <a:off x="10488930" y="1123950"/>
            <a:ext cx="1440180" cy="17062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3" r="38877"/>
          <a:stretch>
            <a:fillRect/>
          </a:stretch>
        </p:blipFill>
        <p:spPr>
          <a:xfrm>
            <a:off x="10416540" y="3140710"/>
            <a:ext cx="1704340" cy="17062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5013325"/>
            <a:ext cx="10850880" cy="179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65561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360045" y="5096510"/>
            <a:ext cx="10833100" cy="163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730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7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1452631"/>
            <a:ext cx="380856" cy="4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29055"/>
            <a:ext cx="11340000" cy="41282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8" r="56188"/>
          <a:stretch>
            <a:fillRect/>
          </a:stretch>
        </p:blipFill>
        <p:spPr>
          <a:xfrm>
            <a:off x="5160010" y="5013325"/>
            <a:ext cx="1938655" cy="18173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6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1557424"/>
            <a:ext cx="380856" cy="4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8" r="56188"/>
          <a:stretch>
            <a:fillRect/>
          </a:stretch>
        </p:blipFill>
        <p:spPr>
          <a:xfrm>
            <a:off x="8328025" y="2708910"/>
            <a:ext cx="2776220" cy="260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9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9375" y="3466465"/>
            <a:ext cx="59436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 t="4900" r="10046" b="3061"/>
          <a:stretch>
            <a:fillRect/>
          </a:stretch>
        </p:blipFill>
        <p:spPr>
          <a:xfrm>
            <a:off x="5015865" y="4077335"/>
            <a:ext cx="1971040" cy="2628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84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71" t="4900" r="10046" b="3061"/>
          <a:stretch>
            <a:fillRect/>
          </a:stretch>
        </p:blipFill>
        <p:spPr>
          <a:xfrm>
            <a:off x="9728835" y="908685"/>
            <a:ext cx="1971040" cy="26282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9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5869" y="3522300"/>
            <a:ext cx="618891" cy="45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62"/>
          <a:stretch>
            <a:fillRect/>
          </a:stretch>
        </p:blipFill>
        <p:spPr>
          <a:xfrm>
            <a:off x="4608195" y="4293235"/>
            <a:ext cx="2976245" cy="224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6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3400" y="2512727"/>
            <a:ext cx="628413" cy="45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62"/>
          <a:stretch>
            <a:fillRect/>
          </a:stretch>
        </p:blipFill>
        <p:spPr>
          <a:xfrm>
            <a:off x="4608195" y="4293235"/>
            <a:ext cx="2976245" cy="224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