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0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3033712"/>
            <a:ext cx="55816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596" y="1349985"/>
            <a:ext cx="104013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4444" y="3311234"/>
            <a:ext cx="3898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5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215" y="1450731"/>
            <a:ext cx="103632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1885" y="2004279"/>
            <a:ext cx="974407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33389" y="3348180"/>
            <a:ext cx="3898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5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81150"/>
            <a:ext cx="104394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0626" y="4170216"/>
            <a:ext cx="38981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581150"/>
            <a:ext cx="103251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734" y="1584034"/>
            <a:ext cx="4637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39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990725"/>
            <a:ext cx="103155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2153" y="19350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0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88452"/>
            <a:ext cx="103441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026" y="2110506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33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87" y="1370868"/>
            <a:ext cx="104203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4880" y="4530433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410" y="764704"/>
            <a:ext cx="1038225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5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384421"/>
            <a:ext cx="97250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85098" y="1390069"/>
            <a:ext cx="1738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825" y="2036614"/>
            <a:ext cx="2754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4117" y="2683160"/>
            <a:ext cx="24587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406" y="3329705"/>
            <a:ext cx="36317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7863" y="4604323"/>
            <a:ext cx="24587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4336" y="5915887"/>
            <a:ext cx="24587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05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438" y="1358777"/>
            <a:ext cx="103632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4553" y="4438070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6226" y="5121561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20444" y="5140034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4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95437"/>
            <a:ext cx="104203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1826" y="3477489"/>
            <a:ext cx="766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5389" y="4114798"/>
            <a:ext cx="9809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762232"/>
            <a:ext cx="7143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833562"/>
            <a:ext cx="97059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3280" y="1888833"/>
            <a:ext cx="1017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7244" y="2516906"/>
            <a:ext cx="10178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0335" y="3117269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8953" y="3809996"/>
            <a:ext cx="13781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832" y="1395046"/>
            <a:ext cx="103441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6153" y="2664687"/>
            <a:ext cx="17937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0117" y="3311233"/>
            <a:ext cx="5468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3497" y="4604323"/>
            <a:ext cx="48509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6989" y="5250869"/>
            <a:ext cx="18768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88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852" y="1185862"/>
            <a:ext cx="90011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5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218" y="781050"/>
            <a:ext cx="980122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3098" y="1380834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0771" y="4779815"/>
            <a:ext cx="417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5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10" y="711950"/>
            <a:ext cx="104013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569" y="5113966"/>
            <a:ext cx="978217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6079" y="5112323"/>
            <a:ext cx="10198829" cy="1565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40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931" y="1335698"/>
            <a:ext cx="95154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21" y="1996953"/>
            <a:ext cx="992505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9389" y="1971961"/>
            <a:ext cx="10586756" cy="4290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13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038" y="1385887"/>
            <a:ext cx="1043940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6797" y="2660407"/>
            <a:ext cx="97821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3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800225"/>
            <a:ext cx="97155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171" y="1851887"/>
            <a:ext cx="10328138" cy="1482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8152" y="3459015"/>
            <a:ext cx="101988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7790" y="4022432"/>
            <a:ext cx="10328138" cy="1482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20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286" y="699818"/>
            <a:ext cx="1036320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5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960" y="915133"/>
            <a:ext cx="98393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3426" y="4105560"/>
            <a:ext cx="10245010" cy="1685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36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822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1389" y="2064325"/>
            <a:ext cx="766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9207" y="2082798"/>
            <a:ext cx="766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3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743" y="684701"/>
            <a:ext cx="9782175" cy="608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5025" y="706579"/>
            <a:ext cx="10429738" cy="2249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8079" y="3200396"/>
            <a:ext cx="10254247" cy="1990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4188" y="5343233"/>
            <a:ext cx="10300429" cy="148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57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3822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3462" y="2073563"/>
            <a:ext cx="13781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3606" y="2073562"/>
            <a:ext cx="851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715" y="2710870"/>
            <a:ext cx="23663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38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86" y="1423987"/>
            <a:ext cx="1042035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998" y="4536277"/>
            <a:ext cx="558165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07644" y="3329707"/>
            <a:ext cx="766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7062" y="3994725"/>
            <a:ext cx="189533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771" y="4668980"/>
            <a:ext cx="53959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22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392" y="1305658"/>
            <a:ext cx="7477125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6125" y="825377"/>
            <a:ext cx="286702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96" y="3805237"/>
            <a:ext cx="10401300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35863" y="1935016"/>
            <a:ext cx="766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3935" y="2572325"/>
            <a:ext cx="11841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2662" y="3800761"/>
            <a:ext cx="11841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85099" y="4447307"/>
            <a:ext cx="11841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49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21" y="885825"/>
            <a:ext cx="103822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2517" y="1537853"/>
            <a:ext cx="766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6153" y="2184399"/>
            <a:ext cx="10733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88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08589"/>
            <a:ext cx="104013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3645" y="3246580"/>
            <a:ext cx="7662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9862" y="4539670"/>
            <a:ext cx="10363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4626" y="5841997"/>
            <a:ext cx="10363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45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596" y="1360243"/>
            <a:ext cx="104013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83" y="3190730"/>
            <a:ext cx="8715810" cy="290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6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2024-12-04T07:36:32Z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