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745" y="3071495"/>
            <a:ext cx="43338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3620156"/>
            <a:ext cx="361813" cy="44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057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20"/>
          <a:stretch>
            <a:fillRect/>
          </a:stretch>
        </p:blipFill>
        <p:spPr>
          <a:xfrm>
            <a:off x="1343660" y="4077335"/>
            <a:ext cx="6408420" cy="2718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4509135"/>
            <a:ext cx="2840990" cy="18916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21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449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4369435"/>
            <a:ext cx="851916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011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54330" y="4662805"/>
            <a:ext cx="1027938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81365"/>
            <a:ext cx="390377" cy="4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5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5300980"/>
            <a:ext cx="6802755" cy="12611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/>
          <a:stretch>
            <a:fillRect/>
          </a:stretch>
        </p:blipFill>
        <p:spPr>
          <a:xfrm>
            <a:off x="9480550" y="1125220"/>
            <a:ext cx="1992040" cy="1019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3175" y="1458364"/>
            <a:ext cx="380856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3805"/>
            <a:ext cx="11340000" cy="2707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94010" cy="55416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624136"/>
            <a:ext cx="418942" cy="4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83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76830"/>
            <a:ext cx="11340000" cy="301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1983" y="4565474"/>
            <a:ext cx="990226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3318" y="4565474"/>
            <a:ext cx="352291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6135" y="2520950"/>
            <a:ext cx="9702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