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24" r:id="rId4"/>
    <p:sldId id="353" r:id="rId5"/>
    <p:sldId id="352" r:id="rId6"/>
    <p:sldId id="351" r:id="rId7"/>
    <p:sldId id="348" r:id="rId8"/>
    <p:sldId id="347" r:id="rId9"/>
    <p:sldId id="345" r:id="rId10"/>
    <p:sldId id="344" r:id="rId11"/>
    <p:sldId id="343" r:id="rId12"/>
    <p:sldId id="342" r:id="rId13"/>
    <p:sldId id="341" r:id="rId14"/>
    <p:sldId id="340" r:id="rId15"/>
    <p:sldId id="339" r:id="rId16"/>
    <p:sldId id="336" r:id="rId17"/>
    <p:sldId id="335" r:id="rId18"/>
    <p:sldId id="334" r:id="rId19"/>
    <p:sldId id="332" r:id="rId20"/>
    <p:sldId id="331" r:id="rId21"/>
    <p:sldId id="330" r:id="rId22"/>
    <p:sldId id="329" r:id="rId23"/>
    <p:sldId id="328" r:id="rId24"/>
    <p:sldId id="327" r:id="rId25"/>
    <p:sldId id="326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1225" y="2305050"/>
            <a:ext cx="10370820" cy="2247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56980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11939" y="4306193"/>
            <a:ext cx="533198" cy="48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25944" y="6145202"/>
            <a:ext cx="1094962" cy="514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84742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17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05390" y="3443212"/>
            <a:ext cx="514156" cy="361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1284" y="5300492"/>
            <a:ext cx="552241" cy="390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7620" y="5013325"/>
            <a:ext cx="2940685" cy="16960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00"/>
          <a:stretch>
            <a:fillRect/>
          </a:stretch>
        </p:blipFill>
        <p:spPr>
          <a:xfrm>
            <a:off x="360045" y="1152525"/>
            <a:ext cx="10874375" cy="57330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21517" y="3857740"/>
            <a:ext cx="538710" cy="374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91062" y="5521254"/>
            <a:ext cx="538710" cy="365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85" y="1224280"/>
            <a:ext cx="6773545" cy="7880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845310"/>
            <a:ext cx="9458960" cy="50482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804275" y="4799965"/>
            <a:ext cx="604520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360"/>
          <a:stretch>
            <a:fillRect/>
          </a:stretch>
        </p:blipFill>
        <p:spPr>
          <a:xfrm>
            <a:off x="9984740" y="4796790"/>
            <a:ext cx="1956435" cy="18599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9166860" cy="55499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88985" y="3335655"/>
            <a:ext cx="639445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29" t="16631" r="11950"/>
          <a:stretch>
            <a:fillRect/>
          </a:stretch>
        </p:blipFill>
        <p:spPr>
          <a:xfrm>
            <a:off x="8256270" y="4220845"/>
            <a:ext cx="2467610" cy="2288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395585" cy="55683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61485" y="2863850"/>
            <a:ext cx="1742440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38140" y="4469130"/>
            <a:ext cx="1252220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5813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4797145"/>
            <a:ext cx="11340000" cy="1768366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5247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5252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9032875" cy="11176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204440"/>
            <a:ext cx="11340000" cy="454161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701277" y="3358925"/>
            <a:ext cx="542720" cy="410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04315" y="5324475"/>
            <a:ext cx="474345" cy="23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43393" y="5219460"/>
            <a:ext cx="561762" cy="400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747375" cy="569277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542270" cy="561086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3215" y="1975485"/>
            <a:ext cx="10130155" cy="1341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3215" y="3436620"/>
            <a:ext cx="9992995" cy="195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3215" y="5530850"/>
            <a:ext cx="8160385" cy="1263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  <p:bldP spid="1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17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54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125"/>
          <a:stretch>
            <a:fillRect/>
          </a:stretch>
        </p:blipFill>
        <p:spPr>
          <a:xfrm>
            <a:off x="3863975" y="5157470"/>
            <a:ext cx="4356735" cy="1517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367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26095" y="3254523"/>
            <a:ext cx="314206" cy="390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50176" y="4093424"/>
            <a:ext cx="552241" cy="400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125"/>
          <a:stretch>
            <a:fillRect/>
          </a:stretch>
        </p:blipFill>
        <p:spPr>
          <a:xfrm>
            <a:off x="3863975" y="5157470"/>
            <a:ext cx="4356735" cy="1517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475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57682" y="2423984"/>
            <a:ext cx="1104483" cy="504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11385" y="3347781"/>
            <a:ext cx="1104483" cy="51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02569" y="4271578"/>
            <a:ext cx="1094962" cy="495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34105" y="4290626"/>
            <a:ext cx="1133047" cy="495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19748" y="5252518"/>
            <a:ext cx="1123526" cy="409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7881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117"/>
          <a:stretch>
            <a:fillRect/>
          </a:stretch>
        </p:blipFill>
        <p:spPr>
          <a:xfrm>
            <a:off x="8040370" y="1340485"/>
            <a:ext cx="3472180" cy="2451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245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6146" y="2437152"/>
            <a:ext cx="342770" cy="391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3212820"/>
            <a:ext cx="11340000" cy="1762752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117"/>
          <a:stretch>
            <a:fillRect/>
          </a:stretch>
        </p:blipFill>
        <p:spPr>
          <a:xfrm>
            <a:off x="4756785" y="4966335"/>
            <a:ext cx="2679065" cy="18916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865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3369463"/>
            <a:ext cx="380856" cy="390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355" y="1080770"/>
            <a:ext cx="10083165" cy="25958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48470" y="2119630"/>
            <a:ext cx="430530" cy="44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86985" y="2925445"/>
            <a:ext cx="1110615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3628390"/>
            <a:ext cx="10083165" cy="322961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248525" y="4509135"/>
            <a:ext cx="1066800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92575" y="6093460"/>
            <a:ext cx="521970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3248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903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96423" y="2310633"/>
            <a:ext cx="561764" cy="409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41795" y="4074160"/>
            <a:ext cx="844550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16523" y="6018530"/>
            <a:ext cx="561763" cy="400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66</cp:revision>
  <dcterms:created xsi:type="dcterms:W3CDTF">2015-09-16T06:44:00Z</dcterms:created>
  <dcterms:modified xsi:type="dcterms:W3CDTF">2024-12-11T11:05:21Z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