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3" r:id="rId14"/>
    <p:sldId id="341" r:id="rId15"/>
    <p:sldId id="340" r:id="rId16"/>
    <p:sldId id="339" r:id="rId17"/>
    <p:sldId id="338" r:id="rId18"/>
    <p:sldId id="337" r:id="rId19"/>
    <p:sldId id="334" r:id="rId20"/>
    <p:sldId id="332" r:id="rId21"/>
    <p:sldId id="331" r:id="rId22"/>
    <p:sldId id="330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2952750"/>
            <a:ext cx="9286875" cy="95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9"/>
          <a:stretch>
            <a:fillRect/>
          </a:stretch>
        </p:blipFill>
        <p:spPr>
          <a:xfrm>
            <a:off x="4655820" y="3860800"/>
            <a:ext cx="2773680" cy="28835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2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400558"/>
            <a:ext cx="390377" cy="39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35479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99"/>
          <a:stretch>
            <a:fillRect/>
          </a:stretch>
        </p:blipFill>
        <p:spPr>
          <a:xfrm>
            <a:off x="9059545" y="3501390"/>
            <a:ext cx="2773680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544945" cy="803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845310"/>
            <a:ext cx="9106535" cy="500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53650" cy="55543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4430" y="1330960"/>
            <a:ext cx="6159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6056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1687" y="4929719"/>
            <a:ext cx="290345" cy="33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834811"/>
            <a:ext cx="352292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4216579"/>
            <a:ext cx="895012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1213485"/>
            <a:ext cx="10212070" cy="4079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2" r="25084"/>
          <a:stretch>
            <a:fillRect/>
          </a:stretch>
        </p:blipFill>
        <p:spPr>
          <a:xfrm>
            <a:off x="9408795" y="5013325"/>
            <a:ext cx="2469515" cy="1673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80"/>
          <a:stretch>
            <a:fillRect/>
          </a:stretch>
        </p:blipFill>
        <p:spPr>
          <a:xfrm>
            <a:off x="989965" y="5229225"/>
            <a:ext cx="8202295" cy="1617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93"/>
          <a:stretch>
            <a:fillRect/>
          </a:stretch>
        </p:blipFill>
        <p:spPr>
          <a:xfrm>
            <a:off x="10704830" y="3141345"/>
            <a:ext cx="1169035" cy="16738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6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24530"/>
            <a:ext cx="11340000" cy="32560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850" y="2997200"/>
            <a:ext cx="87026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3860800"/>
            <a:ext cx="8678545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5445125"/>
            <a:ext cx="48844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2" r="25084"/>
          <a:stretch>
            <a:fillRect/>
          </a:stretch>
        </p:blipFill>
        <p:spPr>
          <a:xfrm>
            <a:off x="9408795" y="5013325"/>
            <a:ext cx="2469515" cy="1673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93"/>
          <a:stretch>
            <a:fillRect/>
          </a:stretch>
        </p:blipFill>
        <p:spPr>
          <a:xfrm>
            <a:off x="10704830" y="3141345"/>
            <a:ext cx="1169035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7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2" r="25084"/>
          <a:stretch>
            <a:fillRect/>
          </a:stretch>
        </p:blipFill>
        <p:spPr>
          <a:xfrm>
            <a:off x="9408795" y="5013325"/>
            <a:ext cx="2469515" cy="16738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93"/>
          <a:stretch>
            <a:fillRect/>
          </a:stretch>
        </p:blipFill>
        <p:spPr>
          <a:xfrm>
            <a:off x="10704830" y="3141345"/>
            <a:ext cx="1169035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43545" cy="1055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930"/>
            <a:ext cx="11340000" cy="4771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9"/>
          <a:stretch>
            <a:fillRect/>
          </a:stretch>
        </p:blipFill>
        <p:spPr>
          <a:xfrm>
            <a:off x="6456045" y="980440"/>
            <a:ext cx="3237865" cy="17373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74340"/>
          <a:stretch>
            <a:fillRect/>
          </a:stretch>
        </p:blipFill>
        <p:spPr>
          <a:xfrm>
            <a:off x="1127760" y="5300980"/>
            <a:ext cx="10729005" cy="93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9" r="5599"/>
          <a:stretch>
            <a:fillRect/>
          </a:stretch>
        </p:blipFill>
        <p:spPr>
          <a:xfrm>
            <a:off x="335280" y="1269010"/>
            <a:ext cx="10704875" cy="26679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7055"/>
            <a:ext cx="11340000" cy="266658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99"/>
          <a:stretch>
            <a:fillRect/>
          </a:stretch>
        </p:blipFill>
        <p:spPr>
          <a:xfrm>
            <a:off x="8832215" y="3429000"/>
            <a:ext cx="3237865" cy="17373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803130" y="1617345"/>
            <a:ext cx="9258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2780665"/>
            <a:ext cx="1061085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227830"/>
            <a:ext cx="256921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013325"/>
            <a:ext cx="992441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50210" y="4167505"/>
            <a:ext cx="827659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9" grpId="0" bldLvl="0" animBg="1"/>
      <p:bldP spid="30" grpId="0" bldLvl="0" animBg="1"/>
      <p:bldP spid="3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18995" y="2124075"/>
            <a:ext cx="88042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997835"/>
            <a:ext cx="49237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58790" y="3055620"/>
            <a:ext cx="52635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4960" y="3876040"/>
            <a:ext cx="40278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85945" y="3813810"/>
            <a:ext cx="65246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59410" y="4696460"/>
            <a:ext cx="103600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5445125"/>
            <a:ext cx="540893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09945" y="5410200"/>
            <a:ext cx="54508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3" grpId="0" bldLvl="0" animBg="1"/>
      <p:bldP spid="16" grpId="0" bldLvl="0" animBg="1"/>
      <p:bldP spid="19" grpId="0" bldLvl="0" animBg="1"/>
      <p:bldP spid="22" grpId="0" bldLvl="0" animBg="1"/>
      <p:bldP spid="25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82815" y="1330960"/>
            <a:ext cx="33223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68925" y="2364740"/>
            <a:ext cx="5450205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310" y="2256155"/>
            <a:ext cx="494855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3721735"/>
            <a:ext cx="705231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8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512063"/>
            <a:ext cx="380856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1390" y="3480435"/>
            <a:ext cx="3016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897870" cy="574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0200" y="5075555"/>
            <a:ext cx="5340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6014720"/>
            <a:ext cx="23926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3520395"/>
            <a:ext cx="571284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4492313"/>
            <a:ext cx="571284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17"/>
          <a:stretch>
            <a:fillRect/>
          </a:stretch>
        </p:blipFill>
        <p:spPr>
          <a:xfrm>
            <a:off x="5444490" y="5013325"/>
            <a:ext cx="122428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435527"/>
            <a:ext cx="314206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36718" b="8999"/>
          <a:stretch>
            <a:fillRect/>
          </a:stretch>
        </p:blipFill>
        <p:spPr>
          <a:xfrm>
            <a:off x="5160010" y="4149090"/>
            <a:ext cx="1802765" cy="246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87578"/>
            <a:ext cx="380856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