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43237"/>
            <a:ext cx="48768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23" y="1312722"/>
            <a:ext cx="104013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2081" y="34313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9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53" y="1353283"/>
            <a:ext cx="103632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2015269"/>
            <a:ext cx="97250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9790" y="12977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0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66937"/>
            <a:ext cx="103822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790" y="42071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2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285874"/>
            <a:ext cx="98393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3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832" y="1262795"/>
            <a:ext cx="103441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668" y="1800999"/>
            <a:ext cx="8138380" cy="2089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7161" y="4064610"/>
            <a:ext cx="8467725" cy="2562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07499" y="19350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1" y="741851"/>
            <a:ext cx="104394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082" y="6180259"/>
            <a:ext cx="321945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3826" y="279399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4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71" y="1367570"/>
            <a:ext cx="10420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8263" y="336665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3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81187"/>
            <a:ext cx="103632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917" y="31542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6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87" y="1377094"/>
            <a:ext cx="10344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3680" y="5269342"/>
            <a:ext cx="8793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47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654" y="1043719"/>
            <a:ext cx="9820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3681" y="1667160"/>
            <a:ext cx="2883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7134" y="2285996"/>
            <a:ext cx="916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1206" y="5454069"/>
            <a:ext cx="916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90700"/>
            <a:ext cx="104394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7100" y="3828469"/>
            <a:ext cx="1064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5899" y="4502723"/>
            <a:ext cx="19507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209800"/>
            <a:ext cx="98012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7135" y="4068615"/>
            <a:ext cx="4821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7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60" y="776654"/>
            <a:ext cx="103822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6194" y="2626336"/>
            <a:ext cx="97250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98190" y="5158506"/>
            <a:ext cx="30406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0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52587"/>
            <a:ext cx="9801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6189" y="1667160"/>
            <a:ext cx="4980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4481" y="2849415"/>
            <a:ext cx="1359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9135" y="4678215"/>
            <a:ext cx="13596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35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05" y="1367937"/>
            <a:ext cx="103822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3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108563"/>
            <a:ext cx="96869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2336" y="17687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6189" y="4752107"/>
            <a:ext cx="29667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2336" y="5333997"/>
            <a:ext cx="10548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52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047750"/>
            <a:ext cx="97059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8771" y="3468252"/>
            <a:ext cx="17937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2007" y="4659743"/>
            <a:ext cx="58762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4771" y="5270232"/>
            <a:ext cx="17937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43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61" y="757970"/>
            <a:ext cx="103632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859" y="2469173"/>
            <a:ext cx="98583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843087"/>
            <a:ext cx="97821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0372" y="1851888"/>
            <a:ext cx="1010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063" y="2387597"/>
            <a:ext cx="10106464" cy="104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536" y="3560614"/>
            <a:ext cx="10106464" cy="1574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7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793" y="707781"/>
            <a:ext cx="1036320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918" y="3779227"/>
            <a:ext cx="6219825" cy="2324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5584" y="3190508"/>
            <a:ext cx="33432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9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029" y="1631706"/>
            <a:ext cx="62579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188" y="2737704"/>
            <a:ext cx="985837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9607" y="1630215"/>
            <a:ext cx="8905737" cy="155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934" y="3283523"/>
            <a:ext cx="10337375" cy="1971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7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52600"/>
            <a:ext cx="104394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408" y="2498433"/>
            <a:ext cx="1101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0079" y="3874651"/>
            <a:ext cx="27173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8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71" y="1367569"/>
            <a:ext cx="10420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281" y="4345706"/>
            <a:ext cx="5728428" cy="392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753" y="4918360"/>
            <a:ext cx="10124937" cy="1048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6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23" y="1890347"/>
            <a:ext cx="64674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171" y="1796470"/>
            <a:ext cx="6984573" cy="1463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061" y="3209634"/>
            <a:ext cx="6984573" cy="1463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74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43037"/>
            <a:ext cx="104203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281" y="1510143"/>
            <a:ext cx="19045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7389" y="21566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8080" y="285865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4698" y="35329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32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4552" y="2747815"/>
            <a:ext cx="953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3862" y="4844470"/>
            <a:ext cx="1738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3862" y="5509488"/>
            <a:ext cx="1738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170" y="717306"/>
            <a:ext cx="103632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751" y="3467833"/>
            <a:ext cx="300037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043" y="4268299"/>
            <a:ext cx="338137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87934" y="1408542"/>
            <a:ext cx="1424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28881" y="34220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5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6" y="937846"/>
            <a:ext cx="103822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0954" y="2267524"/>
            <a:ext cx="907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7972" y="4327233"/>
            <a:ext cx="907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0081" y="5740397"/>
            <a:ext cx="9070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94" y="1009283"/>
            <a:ext cx="10344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7753" y="5454069"/>
            <a:ext cx="1082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2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47862"/>
            <a:ext cx="10420350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283" y="3276744"/>
            <a:ext cx="7113299" cy="184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69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2024-12-04T07:33:50Z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