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3071495"/>
            <a:ext cx="104584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"/>
          <a:stretch>
            <a:fillRect/>
          </a:stretch>
        </p:blipFill>
        <p:spPr>
          <a:xfrm>
            <a:off x="407670" y="1268730"/>
            <a:ext cx="9935210" cy="5443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2421255"/>
            <a:ext cx="2299970" cy="19367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5"/>
          <a:stretch>
            <a:fillRect/>
          </a:stretch>
        </p:blipFill>
        <p:spPr>
          <a:xfrm>
            <a:off x="426085" y="1197255"/>
            <a:ext cx="11339830" cy="415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88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21945" y="3399155"/>
            <a:ext cx="11166475" cy="177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629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057015" y="2414905"/>
            <a:ext cx="67862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43535" y="3347720"/>
            <a:ext cx="574865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497070"/>
            <a:ext cx="10852785" cy="213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3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4687613"/>
            <a:ext cx="485591" cy="4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12"/>
          <a:stretch>
            <a:fillRect/>
          </a:stretch>
        </p:blipFill>
        <p:spPr>
          <a:xfrm>
            <a:off x="5951855" y="4364990"/>
            <a:ext cx="2663825" cy="249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8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12"/>
          <a:stretch>
            <a:fillRect/>
          </a:stretch>
        </p:blipFill>
        <p:spPr>
          <a:xfrm>
            <a:off x="8616315" y="1988820"/>
            <a:ext cx="2955925" cy="2768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052830"/>
            <a:ext cx="10921365" cy="4153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9736" r="13221" b="3429"/>
          <a:stretch>
            <a:fillRect/>
          </a:stretch>
        </p:blipFill>
        <p:spPr>
          <a:xfrm>
            <a:off x="5520055" y="5085715"/>
            <a:ext cx="1032510" cy="17138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7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585833"/>
            <a:ext cx="380856" cy="44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9736" r="13221" b="3429"/>
          <a:stretch>
            <a:fillRect/>
          </a:stretch>
        </p:blipFill>
        <p:spPr>
          <a:xfrm>
            <a:off x="8400415" y="4797425"/>
            <a:ext cx="1032510" cy="171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47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6" t="9736" r="13221" b="3429"/>
          <a:stretch>
            <a:fillRect/>
          </a:stretch>
        </p:blipFill>
        <p:spPr>
          <a:xfrm>
            <a:off x="5591810" y="4653280"/>
            <a:ext cx="1032510" cy="1713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3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1360805"/>
            <a:ext cx="139319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795" y="2392045"/>
            <a:ext cx="121920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0604" y="3701373"/>
            <a:ext cx="1218740" cy="49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4509135"/>
            <a:ext cx="2326005" cy="202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980420" cy="4225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5373370"/>
            <a:ext cx="1534795" cy="12922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