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5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3068955"/>
            <a:ext cx="946912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018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7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27090" y="3562350"/>
            <a:ext cx="231648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3861435"/>
            <a:ext cx="2693035" cy="245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7959" y="2614831"/>
            <a:ext cx="1152090" cy="50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4824920"/>
            <a:ext cx="380856" cy="37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38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954" y="3567915"/>
            <a:ext cx="1628161" cy="51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085" y="4492625"/>
            <a:ext cx="575691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90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98040" y="2522220"/>
            <a:ext cx="677418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87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82"/>
          <a:stretch>
            <a:fillRect/>
          </a:stretch>
        </p:blipFill>
        <p:spPr>
          <a:xfrm>
            <a:off x="2712085" y="2952115"/>
            <a:ext cx="6612255" cy="21329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013045"/>
            <a:ext cx="11340000" cy="19087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29140" y="5085080"/>
            <a:ext cx="132905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7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4810150"/>
            <a:ext cx="1161612" cy="47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7455" y="4819688"/>
            <a:ext cx="2380353" cy="47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5878365"/>
            <a:ext cx="580806" cy="46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18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74490" y="3506470"/>
            <a:ext cx="240284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8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68520" y="4557395"/>
            <a:ext cx="509841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397"/>
          <a:stretch>
            <a:fillRect/>
          </a:stretch>
        </p:blipFill>
        <p:spPr>
          <a:xfrm>
            <a:off x="360045" y="1224280"/>
            <a:ext cx="11351895" cy="1989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5275" y="2388870"/>
            <a:ext cx="589724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82"/>
          <a:stretch>
            <a:fillRect/>
          </a:stretch>
        </p:blipFill>
        <p:spPr>
          <a:xfrm>
            <a:off x="2261235" y="3357245"/>
            <a:ext cx="7668895" cy="247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63" r="3166"/>
          <a:stretch>
            <a:fillRect/>
          </a:stretch>
        </p:blipFill>
        <p:spPr>
          <a:xfrm>
            <a:off x="479425" y="1341120"/>
            <a:ext cx="10992530" cy="41249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57520" y="1372870"/>
            <a:ext cx="321183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11600" y="2432685"/>
            <a:ext cx="150495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11415" y="2475865"/>
            <a:ext cx="183134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24025" y="3594100"/>
            <a:ext cx="355473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052830"/>
            <a:ext cx="10749280" cy="3964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4425" y="4220845"/>
            <a:ext cx="184658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940935"/>
            <a:ext cx="5334635" cy="1869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5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0579" y="3558387"/>
            <a:ext cx="1133047" cy="5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4653280"/>
            <a:ext cx="5334635" cy="1869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2024-12-11T09:03:28Z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