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0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40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8025" y="3052445"/>
            <a:ext cx="569595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526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134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694045" y="1421765"/>
            <a:ext cx="201866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33853" y="2672726"/>
            <a:ext cx="1285390" cy="590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5214" y="3902238"/>
            <a:ext cx="447506" cy="476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61625" cy="4172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04" r="62750"/>
          <a:stretch>
            <a:fillRect/>
          </a:stretch>
        </p:blipFill>
        <p:spPr>
          <a:xfrm>
            <a:off x="4439920" y="5301615"/>
            <a:ext cx="2362200" cy="1506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40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381115" y="1393190"/>
            <a:ext cx="197675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11650" y="3703320"/>
            <a:ext cx="128968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3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670" y="3480435"/>
            <a:ext cx="59944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3573145"/>
            <a:ext cx="7307580" cy="3140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28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16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0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82267" y="3694253"/>
            <a:ext cx="409420" cy="45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96225" y="3500755"/>
            <a:ext cx="3667125" cy="129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7625" y="4437380"/>
            <a:ext cx="2414270" cy="226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59"/>
          <a:stretch>
            <a:fillRect/>
          </a:stretch>
        </p:blipFill>
        <p:spPr>
          <a:xfrm>
            <a:off x="360045" y="4509415"/>
            <a:ext cx="11339830" cy="1843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1414780"/>
            <a:ext cx="2904490" cy="27235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87" b="41215"/>
          <a:stretch>
            <a:fillRect/>
          </a:stretch>
        </p:blipFill>
        <p:spPr>
          <a:xfrm>
            <a:off x="263525" y="1269365"/>
            <a:ext cx="6329090" cy="30146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29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43380" y="2421255"/>
            <a:ext cx="190627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16020" y="4694632"/>
            <a:ext cx="1218740" cy="514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10763250" cy="39420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28435" y="2204720"/>
            <a:ext cx="266001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43885" y="4149090"/>
            <a:ext cx="698436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5024755"/>
            <a:ext cx="5144770" cy="180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9568815" cy="5795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0780" y="2180590"/>
            <a:ext cx="124269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20125" y="5083175"/>
            <a:ext cx="125793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470" y="6006465"/>
            <a:ext cx="75057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2024-12-10T04:11:03Z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