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39" r:id="rId5"/>
    <p:sldId id="338" r:id="rId6"/>
    <p:sldId id="337" r:id="rId7"/>
    <p:sldId id="336" r:id="rId8"/>
    <p:sldId id="335" r:id="rId9"/>
    <p:sldId id="333" r:id="rId10"/>
    <p:sldId id="332" r:id="rId11"/>
    <p:sldId id="331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6470" y="2938145"/>
            <a:ext cx="10258425" cy="9810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317480" cy="23241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178"/>
          <a:stretch>
            <a:fillRect/>
          </a:stretch>
        </p:blipFill>
        <p:spPr>
          <a:xfrm>
            <a:off x="2855595" y="3429000"/>
            <a:ext cx="6370955" cy="324866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2"/>
          <a:stretch>
            <a:fillRect/>
          </a:stretch>
        </p:blipFill>
        <p:spPr>
          <a:xfrm>
            <a:off x="479425" y="1224280"/>
            <a:ext cx="10585495" cy="34245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53"/>
          <a:stretch>
            <a:fillRect/>
          </a:stretch>
        </p:blipFill>
        <p:spPr>
          <a:xfrm>
            <a:off x="3567430" y="4580890"/>
            <a:ext cx="5056505" cy="206565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665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9170" y="2994660"/>
            <a:ext cx="3013710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991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345805" y="1344295"/>
            <a:ext cx="661035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18135" y="2096770"/>
            <a:ext cx="7564120" cy="1223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93370" y="3437890"/>
            <a:ext cx="5988685" cy="73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4" grpId="0" bldLvl="0" animBg="1"/>
      <p:bldP spid="2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04049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721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16725" y="2311109"/>
            <a:ext cx="457027" cy="362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64483" y="3998989"/>
            <a:ext cx="323727" cy="390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58438" y="3998989"/>
            <a:ext cx="618891" cy="390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4470" y="4797425"/>
            <a:ext cx="2771775" cy="1767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336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1217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602605" y="2082800"/>
            <a:ext cx="4859020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292846" y="3944376"/>
            <a:ext cx="552241" cy="362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740" y="4653280"/>
            <a:ext cx="6449060" cy="1716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9638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034155" y="3789680"/>
            <a:ext cx="5180330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740" y="4797425"/>
            <a:ext cx="6449060" cy="1716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823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1763" y="3891543"/>
            <a:ext cx="2237531" cy="476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55" y="4869180"/>
            <a:ext cx="5987415" cy="1593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683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24595" y="3752215"/>
            <a:ext cx="1136015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740" y="4653280"/>
            <a:ext cx="6449060" cy="1716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1217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53"/>
          <a:stretch>
            <a:fillRect/>
          </a:stretch>
        </p:blipFill>
        <p:spPr>
          <a:xfrm>
            <a:off x="3143885" y="4004945"/>
            <a:ext cx="6336665" cy="258826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226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24433" y="1548439"/>
            <a:ext cx="552241" cy="362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05975" y="3860800"/>
            <a:ext cx="1232535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81735" y="4749165"/>
            <a:ext cx="1269365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53"/>
          <a:stretch>
            <a:fillRect/>
          </a:stretch>
        </p:blipFill>
        <p:spPr>
          <a:xfrm>
            <a:off x="3503930" y="4653280"/>
            <a:ext cx="5268595" cy="21520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963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72493" y="2311606"/>
            <a:ext cx="552240" cy="372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53"/>
          <a:stretch>
            <a:fillRect/>
          </a:stretch>
        </p:blipFill>
        <p:spPr>
          <a:xfrm>
            <a:off x="3143885" y="4149090"/>
            <a:ext cx="5703570" cy="23298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2024-12-11T06:00:43Z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