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0" r:id="rId10"/>
    <p:sldId id="328" r:id="rId11"/>
    <p:sldId id="327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3014345"/>
            <a:ext cx="51530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433548"/>
            <a:ext cx="533198" cy="4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410" y="3230245"/>
            <a:ext cx="61023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168140"/>
            <a:ext cx="43224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885" y="4940935"/>
            <a:ext cx="1788795" cy="180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8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 b="78009"/>
          <a:stretch>
            <a:fillRect/>
          </a:stretch>
        </p:blipFill>
        <p:spPr>
          <a:xfrm>
            <a:off x="1055370" y="4982845"/>
            <a:ext cx="2423840" cy="9807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r="29729"/>
          <a:stretch>
            <a:fillRect/>
          </a:stretch>
        </p:blipFill>
        <p:spPr>
          <a:xfrm>
            <a:off x="4799965" y="4215765"/>
            <a:ext cx="2840990" cy="2513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5157470"/>
            <a:ext cx="260604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4322445"/>
            <a:ext cx="27559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8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305423"/>
            <a:ext cx="409420" cy="45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99"/>
          <a:stretch>
            <a:fillRect/>
          </a:stretch>
        </p:blipFill>
        <p:spPr>
          <a:xfrm>
            <a:off x="911225" y="5012690"/>
            <a:ext cx="7200945" cy="18154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95"/>
          <a:stretch>
            <a:fillRect/>
          </a:stretch>
        </p:blipFill>
        <p:spPr>
          <a:xfrm>
            <a:off x="8976360" y="4940935"/>
            <a:ext cx="257302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8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40"/>
          <a:stretch>
            <a:fillRect/>
          </a:stretch>
        </p:blipFill>
        <p:spPr>
          <a:xfrm>
            <a:off x="4655820" y="4005580"/>
            <a:ext cx="2886075" cy="27838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481326"/>
            <a:ext cx="409420" cy="4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50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12743" r="5600"/>
          <a:stretch>
            <a:fillRect/>
          </a:stretch>
        </p:blipFill>
        <p:spPr>
          <a:xfrm>
            <a:off x="4728210" y="4869180"/>
            <a:ext cx="2519680" cy="19837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547865"/>
            <a:ext cx="418942" cy="4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342073"/>
            <a:ext cx="637934" cy="51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140430"/>
            <a:ext cx="11340000" cy="2898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5484" y="3312064"/>
            <a:ext cx="685541" cy="58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2461" y="5285855"/>
            <a:ext cx="676020" cy="43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94"/>
          <a:stretch>
            <a:fillRect/>
          </a:stretch>
        </p:blipFill>
        <p:spPr>
          <a:xfrm>
            <a:off x="4655820" y="4940935"/>
            <a:ext cx="2951480" cy="175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2406991"/>
            <a:ext cx="495113" cy="58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8387" y="3408717"/>
            <a:ext cx="1171133" cy="49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8" r="18460"/>
          <a:stretch>
            <a:fillRect/>
          </a:stretch>
        </p:blipFill>
        <p:spPr>
          <a:xfrm>
            <a:off x="3288030" y="5039995"/>
            <a:ext cx="5688330" cy="17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91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