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9" r:id="rId5"/>
    <p:sldId id="348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4" r:id="rId17"/>
    <p:sldId id="333" r:id="rId18"/>
    <p:sldId id="332" r:id="rId19"/>
    <p:sldId id="331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2976245"/>
            <a:ext cx="98869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4653280"/>
            <a:ext cx="2385695" cy="13284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82498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3850" y="3173095"/>
            <a:ext cx="6193155" cy="14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850" y="4910455"/>
            <a:ext cx="5703570" cy="191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54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3695" y="2406015"/>
            <a:ext cx="8555990" cy="150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210050"/>
            <a:ext cx="7324725" cy="236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4869180"/>
            <a:ext cx="2385695" cy="132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18445" cy="3790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4800600"/>
            <a:ext cx="6146800" cy="19932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49"/>
          <a:stretch>
            <a:fillRect/>
          </a:stretch>
        </p:blipFill>
        <p:spPr>
          <a:xfrm>
            <a:off x="1631950" y="4869180"/>
            <a:ext cx="2520315" cy="19246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004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5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21150" y="2383790"/>
            <a:ext cx="689356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587767"/>
            <a:ext cx="1732896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46630"/>
            <a:ext cx="912558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385" y="3472180"/>
            <a:ext cx="765238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7020" y="4532630"/>
            <a:ext cx="10118090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060930"/>
            <a:ext cx="11340000" cy="42665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18"/>
          <a:stretch>
            <a:fillRect/>
          </a:stretch>
        </p:blipFill>
        <p:spPr>
          <a:xfrm>
            <a:off x="6168390" y="1088390"/>
            <a:ext cx="2592070" cy="21323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85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10" y="3428720"/>
            <a:ext cx="11340000" cy="286306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18"/>
          <a:stretch>
            <a:fillRect/>
          </a:stretch>
        </p:blipFill>
        <p:spPr>
          <a:xfrm>
            <a:off x="8112125" y="3573145"/>
            <a:ext cx="2952115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752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927985" y="4077335"/>
            <a:ext cx="781431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81"/>
          <a:stretch>
            <a:fillRect/>
          </a:stretch>
        </p:blipFill>
        <p:spPr>
          <a:xfrm>
            <a:off x="3719830" y="4149090"/>
            <a:ext cx="4896485" cy="26447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99730" y="1471930"/>
            <a:ext cx="29768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045" y="2482850"/>
            <a:ext cx="1007808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544810" y="2696210"/>
            <a:ext cx="46037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820795"/>
            <a:ext cx="962914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 flipH="1">
            <a:off x="10000615" y="3841115"/>
            <a:ext cx="97663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4852670"/>
            <a:ext cx="10478770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0" grpId="0" bldLvl="0" animBg="1"/>
      <p:bldP spid="23" grpId="0" bldLvl="0" animBg="1"/>
      <p:bldP spid="27" grpId="0" bldLvl="0" animBg="1"/>
      <p:bldP spid="3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351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9461500" y="2326640"/>
            <a:ext cx="146685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359150"/>
            <a:ext cx="1080198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338955"/>
            <a:ext cx="261747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53060" y="5501005"/>
            <a:ext cx="201485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99740" y="4334510"/>
            <a:ext cx="813625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352040" y="5327015"/>
            <a:ext cx="8793480" cy="10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26" grpId="0" bldLvl="0" animBg="1"/>
      <p:bldP spid="30" grpId="0" bldLvl="0" animBg="1"/>
      <p:bldP spid="2" grpId="0" bldLvl="0" animBg="1"/>
      <p:bldP spid="4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712085" y="2853055"/>
            <a:ext cx="844232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3789045"/>
            <a:ext cx="73253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25715" y="3789045"/>
            <a:ext cx="356362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725035"/>
            <a:ext cx="674497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2" grpId="0" bldLvl="0" animBg="1"/>
      <p:bldP spid="2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36630" cy="4079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81"/>
          <a:stretch>
            <a:fillRect/>
          </a:stretch>
        </p:blipFill>
        <p:spPr>
          <a:xfrm>
            <a:off x="7814310" y="4364990"/>
            <a:ext cx="4377690" cy="23647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89235" cy="4603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81"/>
          <a:stretch>
            <a:fillRect/>
          </a:stretch>
        </p:blipFill>
        <p:spPr>
          <a:xfrm>
            <a:off x="5304155" y="4646930"/>
            <a:ext cx="4093210" cy="22110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536320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4613" y="3107295"/>
            <a:ext cx="4246375" cy="38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8310" y="4018280"/>
            <a:ext cx="788225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4485" y="5399405"/>
            <a:ext cx="8305165" cy="138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81"/>
          <a:stretch>
            <a:fillRect/>
          </a:stretch>
        </p:blipFill>
        <p:spPr>
          <a:xfrm>
            <a:off x="8188960" y="4451350"/>
            <a:ext cx="3800475" cy="2052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9755851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7025" y="3710940"/>
            <a:ext cx="7852410" cy="198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7025" y="5902960"/>
            <a:ext cx="833310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81"/>
          <a:stretch>
            <a:fillRect/>
          </a:stretch>
        </p:blipFill>
        <p:spPr>
          <a:xfrm>
            <a:off x="8098790" y="3284855"/>
            <a:ext cx="4093210" cy="221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5420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593975"/>
            <a:ext cx="8960485" cy="172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5750" y="4677410"/>
            <a:ext cx="10262870" cy="206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81"/>
          <a:stretch>
            <a:fillRect/>
          </a:stretch>
        </p:blipFill>
        <p:spPr>
          <a:xfrm>
            <a:off x="8511540" y="1989455"/>
            <a:ext cx="3477895" cy="187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3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81"/>
          <a:stretch>
            <a:fillRect/>
          </a:stretch>
        </p:blipFill>
        <p:spPr>
          <a:xfrm>
            <a:off x="4007485" y="4005580"/>
            <a:ext cx="4488815" cy="242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7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5373370"/>
            <a:ext cx="2385695" cy="13284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