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9" r:id="rId5"/>
    <p:sldId id="356" r:id="rId6"/>
    <p:sldId id="355" r:id="rId7"/>
    <p:sldId id="354" r:id="rId8"/>
    <p:sldId id="353" r:id="rId9"/>
    <p:sldId id="352" r:id="rId10"/>
    <p:sldId id="351" r:id="rId11"/>
    <p:sldId id="349" r:id="rId12"/>
    <p:sldId id="348" r:id="rId13"/>
    <p:sldId id="347" r:id="rId14"/>
    <p:sldId id="346" r:id="rId15"/>
    <p:sldId id="343" r:id="rId16"/>
    <p:sldId id="342" r:id="rId17"/>
    <p:sldId id="341" r:id="rId18"/>
    <p:sldId id="339" r:id="rId19"/>
    <p:sldId id="336" r:id="rId20"/>
    <p:sldId id="335" r:id="rId21"/>
    <p:sldId id="334" r:id="rId22"/>
    <p:sldId id="333" r:id="rId23"/>
    <p:sldId id="331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225" y="3026410"/>
            <a:ext cx="10467975" cy="8051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5326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94" t="31047" r="21173" b="30910"/>
          <a:stretch>
            <a:fillRect/>
          </a:stretch>
        </p:blipFill>
        <p:spPr>
          <a:xfrm>
            <a:off x="3432175" y="4940935"/>
            <a:ext cx="5431155" cy="163893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21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29017" y="2404894"/>
            <a:ext cx="437984" cy="39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26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4"/>
          <a:stretch>
            <a:fillRect/>
          </a:stretch>
        </p:blipFill>
        <p:spPr>
          <a:xfrm>
            <a:off x="4104640" y="4906645"/>
            <a:ext cx="3982720" cy="155892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976"/>
          <a:stretch>
            <a:fillRect/>
          </a:stretch>
        </p:blipFill>
        <p:spPr>
          <a:xfrm>
            <a:off x="9768840" y="1268730"/>
            <a:ext cx="1703750" cy="729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8115" y="1410970"/>
            <a:ext cx="537210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132685"/>
            <a:ext cx="11340000" cy="357041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4"/>
          <a:stretch>
            <a:fillRect/>
          </a:stretch>
        </p:blipFill>
        <p:spPr>
          <a:xfrm>
            <a:off x="7103745" y="3213100"/>
            <a:ext cx="3982720" cy="1558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597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0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8060" y="1491050"/>
            <a:ext cx="437984" cy="400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4149090"/>
            <a:ext cx="2780030" cy="219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199370" cy="7924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2061210"/>
            <a:ext cx="10199370" cy="315531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685" y="5133975"/>
            <a:ext cx="4973320" cy="172402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45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8060" y="2418047"/>
            <a:ext cx="428463" cy="39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140430"/>
            <a:ext cx="11340000" cy="3503049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7845" y="3861435"/>
            <a:ext cx="6037580" cy="2092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284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859905" y="4102735"/>
            <a:ext cx="140779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886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394700" y="3130550"/>
            <a:ext cx="124904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4365625"/>
            <a:ext cx="3140710" cy="2313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935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14"/>
          <a:stretch>
            <a:fillRect/>
          </a:stretch>
        </p:blipFill>
        <p:spPr>
          <a:xfrm>
            <a:off x="4951095" y="4796790"/>
            <a:ext cx="2298700" cy="195961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371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000"/>
          <a:stretch>
            <a:fillRect/>
          </a:stretch>
        </p:blipFill>
        <p:spPr>
          <a:xfrm>
            <a:off x="8503285" y="4894580"/>
            <a:ext cx="2993390" cy="191960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900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000"/>
          <a:stretch>
            <a:fillRect/>
          </a:stretch>
        </p:blipFill>
        <p:spPr>
          <a:xfrm>
            <a:off x="8472170" y="4221480"/>
            <a:ext cx="2993390" cy="191960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354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2"/>
          <a:stretch>
            <a:fillRect/>
          </a:stretch>
        </p:blipFill>
        <p:spPr>
          <a:xfrm>
            <a:off x="1055370" y="2132965"/>
            <a:ext cx="10585495" cy="407035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075055" y="3068955"/>
            <a:ext cx="5803900" cy="1326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39470" y="4653915"/>
            <a:ext cx="10655300" cy="148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196975"/>
            <a:ext cx="10438765" cy="565848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24585"/>
            <a:ext cx="10219690" cy="571690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777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981960"/>
            <a:ext cx="8482965" cy="2199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2326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1945" y="3872230"/>
            <a:ext cx="10692130" cy="165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495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116455"/>
            <a:ext cx="10856595" cy="361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85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9496" y="1425277"/>
            <a:ext cx="437984" cy="392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04440"/>
            <a:ext cx="11340000" cy="179643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14"/>
          <a:stretch>
            <a:fillRect/>
          </a:stretch>
        </p:blipFill>
        <p:spPr>
          <a:xfrm>
            <a:off x="4799965" y="4293235"/>
            <a:ext cx="2298700" cy="1959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900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58" t="18992" r="29908" b="38318"/>
          <a:stretch>
            <a:fillRect/>
          </a:stretch>
        </p:blipFill>
        <p:spPr>
          <a:xfrm>
            <a:off x="4286885" y="5300980"/>
            <a:ext cx="3617595" cy="135636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38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1471953"/>
            <a:ext cx="371335" cy="400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670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465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621145" y="2235835"/>
            <a:ext cx="112776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70470" y="3154680"/>
            <a:ext cx="1273175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88"/>
          <a:stretch>
            <a:fillRect/>
          </a:stretch>
        </p:blipFill>
        <p:spPr>
          <a:xfrm>
            <a:off x="4727575" y="3861435"/>
            <a:ext cx="3141345" cy="2731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950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343"/>
          <a:stretch>
            <a:fillRect/>
          </a:stretch>
        </p:blipFill>
        <p:spPr>
          <a:xfrm>
            <a:off x="9912350" y="1125220"/>
            <a:ext cx="1775505" cy="7918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0239" y="1334749"/>
            <a:ext cx="380856" cy="391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844395"/>
            <a:ext cx="11340000" cy="28181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67</cp:revision>
  <dcterms:created xsi:type="dcterms:W3CDTF">2015-09-16T06:44:00Z</dcterms:created>
  <dcterms:modified xsi:type="dcterms:W3CDTF">2024-12-11T10:34:20Z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