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5" r:id="rId5"/>
    <p:sldId id="352" r:id="rId6"/>
    <p:sldId id="351" r:id="rId7"/>
    <p:sldId id="349" r:id="rId8"/>
    <p:sldId id="348" r:id="rId9"/>
    <p:sldId id="346" r:id="rId10"/>
    <p:sldId id="345" r:id="rId11"/>
    <p:sldId id="386" r:id="rId12"/>
    <p:sldId id="342" r:id="rId13"/>
    <p:sldId id="341" r:id="rId14"/>
    <p:sldId id="339" r:id="rId15"/>
    <p:sldId id="338" r:id="rId16"/>
    <p:sldId id="337" r:id="rId17"/>
    <p:sldId id="336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190" y="2964180"/>
            <a:ext cx="10420985" cy="9290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 t="62553"/>
          <a:stretch>
            <a:fillRect/>
          </a:stretch>
        </p:blipFill>
        <p:spPr>
          <a:xfrm>
            <a:off x="551860" y="1197255"/>
            <a:ext cx="10787970" cy="1837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6428" y="2491203"/>
            <a:ext cx="342770" cy="40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75" y="3428720"/>
            <a:ext cx="11340000" cy="1880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595485" cy="5643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8245" y="3001010"/>
            <a:ext cx="60388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023620"/>
            <a:ext cx="10144125" cy="4308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535" y="4641850"/>
            <a:ext cx="55626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5229225"/>
            <a:ext cx="5227320" cy="1604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223625" cy="55841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776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4508" y="6208946"/>
            <a:ext cx="609370" cy="3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1280" y="6087110"/>
            <a:ext cx="90043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6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91"/>
          <a:stretch>
            <a:fillRect/>
          </a:stretch>
        </p:blipFill>
        <p:spPr>
          <a:xfrm>
            <a:off x="4295775" y="5013325"/>
            <a:ext cx="3600450" cy="16446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5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1614991"/>
            <a:ext cx="847405" cy="39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2568627"/>
            <a:ext cx="875969" cy="40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8010" y="3531800"/>
            <a:ext cx="609370" cy="39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91"/>
          <a:stretch>
            <a:fillRect/>
          </a:stretch>
        </p:blipFill>
        <p:spPr>
          <a:xfrm>
            <a:off x="4229735" y="4653280"/>
            <a:ext cx="3600450" cy="164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54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167505"/>
            <a:ext cx="10532110" cy="197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356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994025"/>
            <a:ext cx="11429365" cy="250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47"/>
          <a:stretch>
            <a:fillRect/>
          </a:stretch>
        </p:blipFill>
        <p:spPr>
          <a:xfrm>
            <a:off x="4485640" y="5012690"/>
            <a:ext cx="3220720" cy="17887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67110" cy="5583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87805"/>
            <a:ext cx="11340000" cy="5670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4" b="47706"/>
          <a:stretch>
            <a:fillRect/>
          </a:stretch>
        </p:blipFill>
        <p:spPr>
          <a:xfrm>
            <a:off x="9624695" y="2493010"/>
            <a:ext cx="2411730" cy="14401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21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104900" y="3207385"/>
            <a:ext cx="592010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015105"/>
            <a:ext cx="9992995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4" b="47706"/>
          <a:stretch>
            <a:fillRect/>
          </a:stretch>
        </p:blipFill>
        <p:spPr>
          <a:xfrm>
            <a:off x="5015865" y="5227320"/>
            <a:ext cx="2411730" cy="144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77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562860" y="2230755"/>
            <a:ext cx="807085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131185"/>
            <a:ext cx="5774055" cy="206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4" b="47706"/>
          <a:stretch>
            <a:fillRect/>
          </a:stretch>
        </p:blipFill>
        <p:spPr>
          <a:xfrm>
            <a:off x="9048115" y="3573145"/>
            <a:ext cx="2411730" cy="144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01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4151630"/>
            <a:ext cx="8508365" cy="165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4" b="47706"/>
          <a:stretch>
            <a:fillRect/>
          </a:stretch>
        </p:blipFill>
        <p:spPr>
          <a:xfrm>
            <a:off x="9624695" y="2493010"/>
            <a:ext cx="2411730" cy="144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12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4133215"/>
            <a:ext cx="7725410" cy="214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14" b="47706"/>
          <a:stretch>
            <a:fillRect/>
          </a:stretch>
        </p:blipFill>
        <p:spPr>
          <a:xfrm>
            <a:off x="9500870" y="3429000"/>
            <a:ext cx="2411730" cy="144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976"/>
          <a:stretch>
            <a:fillRect/>
          </a:stretch>
        </p:blipFill>
        <p:spPr>
          <a:xfrm>
            <a:off x="9984740" y="1125220"/>
            <a:ext cx="1703750" cy="1010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1672" y="1525324"/>
            <a:ext cx="342770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135225"/>
            <a:ext cx="11340000" cy="373321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47"/>
          <a:stretch>
            <a:fillRect/>
          </a:stretch>
        </p:blipFill>
        <p:spPr>
          <a:xfrm>
            <a:off x="8400415" y="4509135"/>
            <a:ext cx="3220720" cy="1788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3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10"/>
          <a:stretch>
            <a:fillRect/>
          </a:stretch>
        </p:blipFill>
        <p:spPr>
          <a:xfrm>
            <a:off x="4511675" y="4076700"/>
            <a:ext cx="2808605" cy="26930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4392932"/>
            <a:ext cx="380856" cy="40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10"/>
          <a:stretch>
            <a:fillRect/>
          </a:stretch>
        </p:blipFill>
        <p:spPr>
          <a:xfrm>
            <a:off x="4511675" y="4076700"/>
            <a:ext cx="2808605" cy="2693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99800" cy="55556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1010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276195"/>
            <a:ext cx="11340000" cy="3800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9000" y="3261995"/>
            <a:ext cx="192214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17913" y="4428906"/>
            <a:ext cx="866448" cy="41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3203" y="5352858"/>
            <a:ext cx="1190176" cy="4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0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2191" y="3472897"/>
            <a:ext cx="895012" cy="3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4433" y="5359684"/>
            <a:ext cx="1104484" cy="47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47"/>
          <a:stretch>
            <a:fillRect/>
          </a:stretch>
        </p:blipFill>
        <p:spPr>
          <a:xfrm>
            <a:off x="360045" y="1224280"/>
            <a:ext cx="11339830" cy="3069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08"/>
          <a:stretch>
            <a:fillRect/>
          </a:stretch>
        </p:blipFill>
        <p:spPr>
          <a:xfrm>
            <a:off x="4295775" y="4364990"/>
            <a:ext cx="3096260" cy="240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