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8" r:id="rId5"/>
    <p:sldId id="357" r:id="rId6"/>
    <p:sldId id="356" r:id="rId7"/>
    <p:sldId id="354" r:id="rId8"/>
    <p:sldId id="353" r:id="rId9"/>
    <p:sldId id="351" r:id="rId10"/>
    <p:sldId id="350" r:id="rId11"/>
    <p:sldId id="348" r:id="rId12"/>
    <p:sldId id="347" r:id="rId13"/>
    <p:sldId id="344" r:id="rId14"/>
    <p:sldId id="342" r:id="rId15"/>
    <p:sldId id="341" r:id="rId16"/>
    <p:sldId id="340" r:id="rId17"/>
    <p:sldId id="338" r:id="rId18"/>
    <p:sldId id="337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3720" y="2219325"/>
            <a:ext cx="8543925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4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521" y="2349967"/>
            <a:ext cx="1152090" cy="49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395" y="2261870"/>
            <a:ext cx="145288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30"/>
          <a:stretch>
            <a:fillRect/>
          </a:stretch>
        </p:blipFill>
        <p:spPr>
          <a:xfrm>
            <a:off x="5807710" y="4076700"/>
            <a:ext cx="5688965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0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628110"/>
            <a:ext cx="437984" cy="391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949035"/>
            <a:ext cx="11340000" cy="847693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88"/>
          <a:stretch>
            <a:fillRect/>
          </a:stretch>
        </p:blipFill>
        <p:spPr>
          <a:xfrm>
            <a:off x="4418330" y="4077335"/>
            <a:ext cx="3355340" cy="207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618470" cy="5304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0580" y="3994785"/>
            <a:ext cx="60706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53"/>
          <a:stretch>
            <a:fillRect/>
          </a:stretch>
        </p:blipFill>
        <p:spPr>
          <a:xfrm>
            <a:off x="9840595" y="4725670"/>
            <a:ext cx="2232660" cy="192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47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r="17029"/>
          <a:stretch>
            <a:fillRect/>
          </a:stretch>
        </p:blipFill>
        <p:spPr>
          <a:xfrm>
            <a:off x="5522595" y="4940935"/>
            <a:ext cx="1146810" cy="18618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989" y="4244198"/>
            <a:ext cx="647455" cy="3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299" y="4244198"/>
            <a:ext cx="942619" cy="48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r="17029"/>
          <a:stretch>
            <a:fillRect/>
          </a:stretch>
        </p:blipFill>
        <p:spPr>
          <a:xfrm>
            <a:off x="5522595" y="4940935"/>
            <a:ext cx="1146810" cy="186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4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1529394"/>
            <a:ext cx="1247304" cy="48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76830"/>
            <a:ext cx="11340000" cy="291920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30096" y="2572566"/>
            <a:ext cx="942619" cy="48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7220" y="3372485"/>
            <a:ext cx="125539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r="17029"/>
          <a:stretch>
            <a:fillRect/>
          </a:stretch>
        </p:blipFill>
        <p:spPr>
          <a:xfrm>
            <a:off x="5735955" y="4217670"/>
            <a:ext cx="1527175" cy="247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3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9647" y="5208030"/>
            <a:ext cx="885491" cy="3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7682865" cy="1064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4603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5264" y="1500300"/>
            <a:ext cx="437984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2348865"/>
            <a:ext cx="1765935" cy="3874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5311336"/>
            <a:ext cx="352291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0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11090" y="2740025"/>
            <a:ext cx="11182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3979" y="2834914"/>
            <a:ext cx="552241" cy="50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370" y="3797650"/>
            <a:ext cx="495113" cy="3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0240" y="3636010"/>
            <a:ext cx="229298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4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25"/>
          <a:stretch>
            <a:fillRect/>
          </a:stretch>
        </p:blipFill>
        <p:spPr>
          <a:xfrm>
            <a:off x="360045" y="1224280"/>
            <a:ext cx="11339830" cy="2780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427530"/>
            <a:ext cx="371334" cy="4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88"/>
          <a:stretch>
            <a:fillRect/>
          </a:stretch>
        </p:blipFill>
        <p:spPr>
          <a:xfrm>
            <a:off x="4940935" y="2997200"/>
            <a:ext cx="2273300" cy="22796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43"/>
          <a:stretch>
            <a:fillRect/>
          </a:stretch>
        </p:blipFill>
        <p:spPr>
          <a:xfrm>
            <a:off x="407670" y="5011700"/>
            <a:ext cx="11339830" cy="184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62590" cy="3999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20965" y="3714750"/>
            <a:ext cx="131762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9430" y="4430395"/>
            <a:ext cx="85280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 r="15125"/>
          <a:stretch>
            <a:fillRect/>
          </a:stretch>
        </p:blipFill>
        <p:spPr>
          <a:xfrm>
            <a:off x="5375910" y="5013325"/>
            <a:ext cx="1462405" cy="186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1424363"/>
            <a:ext cx="1066397" cy="50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924" y="4153118"/>
            <a:ext cx="533198" cy="36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868701"/>
            <a:ext cx="2199445" cy="50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50" y="4643120"/>
            <a:ext cx="2917190" cy="215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34980" cy="5559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8190" y="6000750"/>
            <a:ext cx="257365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81715" cy="5585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1424041"/>
            <a:ext cx="352292" cy="4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0800" y="3295015"/>
            <a:ext cx="3066415" cy="1934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2273527"/>
            <a:ext cx="1133047" cy="51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9647" y="2292609"/>
            <a:ext cx="495113" cy="44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0654" y="4992756"/>
            <a:ext cx="495113" cy="44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6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1501522"/>
            <a:ext cx="942619" cy="48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3885" y="2277110"/>
            <a:ext cx="120205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7279" y="2515915"/>
            <a:ext cx="485591" cy="26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021445" cy="1183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4575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7556" y="1633903"/>
            <a:ext cx="523677" cy="4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5410" y="3323590"/>
            <a:ext cx="123761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3573145"/>
            <a:ext cx="2524125" cy="2827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15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2975610"/>
            <a:ext cx="9568180" cy="36474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7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21230" y="2272665"/>
            <a:ext cx="1242695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004945"/>
            <a:ext cx="6609715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91730" y="3249930"/>
            <a:ext cx="234124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148810"/>
            <a:ext cx="11340000" cy="87014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160" y="4149090"/>
            <a:ext cx="6609715" cy="251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68</cp:revision>
  <dcterms:created xsi:type="dcterms:W3CDTF">2015-09-16T06:44:00Z</dcterms:created>
  <dcterms:modified xsi:type="dcterms:W3CDTF">2024-12-11T10:36:44Z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