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54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3068955"/>
            <a:ext cx="10296525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52"/>
          <a:stretch>
            <a:fillRect/>
          </a:stretch>
        </p:blipFill>
        <p:spPr>
          <a:xfrm>
            <a:off x="360045" y="1224280"/>
            <a:ext cx="10880090" cy="2925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37685" y="3213100"/>
            <a:ext cx="563054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077335"/>
            <a:ext cx="5477510" cy="266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7" t="49848"/>
          <a:stretch>
            <a:fillRect/>
          </a:stretch>
        </p:blipFill>
        <p:spPr>
          <a:xfrm>
            <a:off x="548685" y="1197255"/>
            <a:ext cx="10112330" cy="29429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687185" y="1238885"/>
            <a:ext cx="384238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7705" y="2303780"/>
            <a:ext cx="983615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3740" y="3290570"/>
            <a:ext cx="426529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077335"/>
            <a:ext cx="5477510" cy="266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9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380" y="1548241"/>
            <a:ext cx="2018539" cy="46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4077335"/>
            <a:ext cx="5477510" cy="266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09015"/>
            <a:ext cx="10533380" cy="4852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1145" y="1232535"/>
            <a:ext cx="229997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7985" y="3068955"/>
            <a:ext cx="841248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60" y="4077335"/>
            <a:ext cx="1066292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9760" y="5073858"/>
            <a:ext cx="1256826" cy="55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869180"/>
            <a:ext cx="4026535" cy="1956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0780" y="3312160"/>
            <a:ext cx="137414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4364990"/>
            <a:ext cx="4798060" cy="233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6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71470" y="4352925"/>
            <a:ext cx="132588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16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88435" y="2381250"/>
            <a:ext cx="206565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5975" y="3429000"/>
            <a:ext cx="259334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345940"/>
            <a:ext cx="4798060" cy="233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8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675" y="3559461"/>
            <a:ext cx="1247304" cy="55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87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205" y="4122420"/>
            <a:ext cx="5477510" cy="26619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205" y="4122420"/>
            <a:ext cx="5477510" cy="26619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7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335" y="3491285"/>
            <a:ext cx="1285390" cy="5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9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2492356"/>
            <a:ext cx="590327" cy="5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2065" y="3371850"/>
            <a:ext cx="188658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79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5610" y="3429635"/>
            <a:ext cx="337693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7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2471959"/>
            <a:ext cx="580806" cy="5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660" y="3388995"/>
            <a:ext cx="513207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97785" y="3342640"/>
            <a:ext cx="848042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2024-12-10T04:21:37Z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