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50" r:id="rId5"/>
    <p:sldId id="337" r:id="rId6"/>
    <p:sldId id="336" r:id="rId7"/>
    <p:sldId id="334" r:id="rId8"/>
    <p:sldId id="333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570" y="3042920"/>
            <a:ext cx="71342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5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60045" y="1224280"/>
            <a:ext cx="7392080" cy="40773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08120" y="2132965"/>
            <a:ext cx="374396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196975"/>
            <a:ext cx="2407285" cy="425767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19380" y="2979420"/>
            <a:ext cx="7745730" cy="232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99"/>
          <a:stretch>
            <a:fillRect/>
          </a:stretch>
        </p:blipFill>
        <p:spPr>
          <a:xfrm>
            <a:off x="360045" y="3069235"/>
            <a:ext cx="11339830" cy="226413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3173730"/>
            <a:ext cx="11095355" cy="241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58" b="59938"/>
          <a:stretch>
            <a:fillRect/>
          </a:stretch>
        </p:blipFill>
        <p:spPr>
          <a:xfrm>
            <a:off x="407670" y="1268730"/>
            <a:ext cx="7625125" cy="164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17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38950" y="1452880"/>
            <a:ext cx="412750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39340"/>
            <a:ext cx="11315065" cy="380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31"/>
          <a:stretch>
            <a:fillRect/>
          </a:stretch>
        </p:blipFill>
        <p:spPr>
          <a:xfrm>
            <a:off x="335280" y="1340485"/>
            <a:ext cx="11359515" cy="28803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965" y="4509135"/>
            <a:ext cx="2684780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" t="37402"/>
          <a:stretch>
            <a:fillRect/>
          </a:stretch>
        </p:blipFill>
        <p:spPr>
          <a:xfrm>
            <a:off x="335280" y="1268730"/>
            <a:ext cx="10951845" cy="4773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413510"/>
            <a:ext cx="59563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7526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4143" y="2983857"/>
            <a:ext cx="360297" cy="38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24585"/>
            <a:ext cx="10112375" cy="5249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840" y="3932555"/>
            <a:ext cx="11334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550" y="4739005"/>
            <a:ext cx="95694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865" y="5644515"/>
            <a:ext cx="13665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431"/>
          <a:stretch>
            <a:fillRect/>
          </a:stretch>
        </p:blipFill>
        <p:spPr>
          <a:xfrm>
            <a:off x="10632440" y="1340485"/>
            <a:ext cx="1339215" cy="20116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2" r="47410"/>
          <a:stretch>
            <a:fillRect/>
          </a:stretch>
        </p:blipFill>
        <p:spPr>
          <a:xfrm>
            <a:off x="10447655" y="3644900"/>
            <a:ext cx="1544955" cy="201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590405" cy="565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305" y="5191760"/>
            <a:ext cx="10331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1835" y="6077585"/>
            <a:ext cx="13265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19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86025"/>
            <a:ext cx="11340000" cy="2835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02"/>
          <a:stretch>
            <a:fillRect/>
          </a:stretch>
        </p:blipFill>
        <p:spPr>
          <a:xfrm>
            <a:off x="4584065" y="5020945"/>
            <a:ext cx="2966085" cy="17113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1538371"/>
            <a:ext cx="685541" cy="4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4282" y="3462706"/>
            <a:ext cx="609370" cy="4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02"/>
          <a:stretch>
            <a:fillRect/>
          </a:stretch>
        </p:blipFill>
        <p:spPr>
          <a:xfrm>
            <a:off x="4799965" y="4005580"/>
            <a:ext cx="3341370" cy="192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2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4221480"/>
            <a:ext cx="1418590" cy="25088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