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3033712"/>
            <a:ext cx="62674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406" y="1338262"/>
            <a:ext cx="103822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0734" y="3089562"/>
            <a:ext cx="9070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5243" y="4364181"/>
            <a:ext cx="9070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98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1637"/>
            <a:ext cx="103251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878" y="1872425"/>
            <a:ext cx="1036320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1317" y="3218870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29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804" y="1358412"/>
            <a:ext cx="104013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2081" y="2609271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15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560" y="676971"/>
            <a:ext cx="9907465" cy="60333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9863" y="734289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2918" y="3865417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01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338" y="1390283"/>
            <a:ext cx="104394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3681" y="269239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96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1938337"/>
            <a:ext cx="69627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80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76375"/>
            <a:ext cx="103632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0626" y="3523670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86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737821"/>
            <a:ext cx="103251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020" y="3279531"/>
            <a:ext cx="5756950" cy="22577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0494" y="5570294"/>
            <a:ext cx="7210425" cy="1133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49244" y="3477489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45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318" y="796803"/>
            <a:ext cx="103441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75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800100"/>
            <a:ext cx="97250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0989" y="1510143"/>
            <a:ext cx="9255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2335" y="2840180"/>
            <a:ext cx="21262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7934" y="4160979"/>
            <a:ext cx="9255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0625" y="4798289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8462" y="5509933"/>
            <a:ext cx="15855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36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754" y="739286"/>
            <a:ext cx="1036320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0755" y="3596419"/>
            <a:ext cx="5619750" cy="2162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5810" y="2803280"/>
            <a:ext cx="2419350" cy="323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37695" y="2037060"/>
            <a:ext cx="11287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80" y="2692399"/>
            <a:ext cx="11287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178" y="959094"/>
            <a:ext cx="966787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311" y="1592506"/>
            <a:ext cx="9105900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58261" y="3551379"/>
            <a:ext cx="9532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3934" y="4207161"/>
            <a:ext cx="9532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6007" y="4844470"/>
            <a:ext cx="9532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64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169" y="680910"/>
            <a:ext cx="9820275" cy="604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0561" y="4373860"/>
            <a:ext cx="12949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0551" y="6211451"/>
            <a:ext cx="3733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54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1514475"/>
            <a:ext cx="97059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4226" y="2193634"/>
            <a:ext cx="10455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7352" y="4170215"/>
            <a:ext cx="42044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21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427" y="1327272"/>
            <a:ext cx="104013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17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776412"/>
            <a:ext cx="97440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9607" y="1759524"/>
            <a:ext cx="10124938" cy="108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7316" y="2895596"/>
            <a:ext cx="10124938" cy="2267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57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902" y="1358044"/>
            <a:ext cx="104203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20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442672"/>
            <a:ext cx="542925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033" y="3774464"/>
            <a:ext cx="8886825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117" y="1408542"/>
            <a:ext cx="6282610" cy="2249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735" y="3837706"/>
            <a:ext cx="9866320" cy="2249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63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95425"/>
            <a:ext cx="104013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9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506" y="849190"/>
            <a:ext cx="98393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5026" y="4595087"/>
            <a:ext cx="10392792" cy="1676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68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593" y="1736481"/>
            <a:ext cx="98964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79" y="1833415"/>
            <a:ext cx="10208065" cy="3736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35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498" y="1390283"/>
            <a:ext cx="103822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3208" y="2683161"/>
            <a:ext cx="10917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6917" y="4668980"/>
            <a:ext cx="10917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19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645" y="777753"/>
            <a:ext cx="103822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379" y="3399326"/>
            <a:ext cx="469582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24807" y="2073561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7679" y="276628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537" y="1510445"/>
            <a:ext cx="1038225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458" y="4134216"/>
            <a:ext cx="9944100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93607" y="2840179"/>
            <a:ext cx="14335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8298" y="4789051"/>
            <a:ext cx="1738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39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536" y="1420324"/>
            <a:ext cx="103822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302" y="3955805"/>
            <a:ext cx="347662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2590" y="2119744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3063" y="2775525"/>
            <a:ext cx="11102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88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048" y="795704"/>
            <a:ext cx="104203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002" y="4170850"/>
            <a:ext cx="423862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21680" y="2110507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3425" y="3440544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7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22" y="1255467"/>
            <a:ext cx="1038225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350" y="4019183"/>
            <a:ext cx="4076700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3571" y="6113585"/>
            <a:ext cx="1276350" cy="38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03208" y="2544616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0080" y="3865416"/>
            <a:ext cx="8701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47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181225"/>
            <a:ext cx="104013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4190" y="4114798"/>
            <a:ext cx="13965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99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2024-12-04T07:32:39Z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