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7845" y="3042920"/>
            <a:ext cx="34956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78820" cy="5559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045" y="4258945"/>
            <a:ext cx="329438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330700"/>
            <a:ext cx="6173470" cy="229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4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149090"/>
            <a:ext cx="9413240" cy="26663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21025" y="2379345"/>
            <a:ext cx="639445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53890" y="4366895"/>
            <a:ext cx="20034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20"/>
          <a:stretch>
            <a:fillRect/>
          </a:stretch>
        </p:blipFill>
        <p:spPr>
          <a:xfrm>
            <a:off x="8832215" y="4437380"/>
            <a:ext cx="2977515" cy="225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39834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91660" y="2226945"/>
            <a:ext cx="131953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617" y="3348582"/>
            <a:ext cx="485591" cy="5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3627" y="3424820"/>
            <a:ext cx="542720" cy="37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940935"/>
            <a:ext cx="665861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2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16100" y="2425065"/>
            <a:ext cx="349631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05828"/>
            <a:ext cx="409420" cy="4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4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424211"/>
            <a:ext cx="380856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33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06430" cy="5574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15865" y="3995420"/>
            <a:ext cx="14719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485" y="5899785"/>
            <a:ext cx="90106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5180" cy="3853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977765"/>
            <a:ext cx="2611755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050" y="1275080"/>
            <a:ext cx="18929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4540" y="2211705"/>
            <a:ext cx="283337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5088" y="3453006"/>
            <a:ext cx="457027" cy="4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5120" y="4229735"/>
            <a:ext cx="578612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4229735"/>
            <a:ext cx="353250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4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5692" y="3379198"/>
            <a:ext cx="2561259" cy="54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201" y="4390043"/>
            <a:ext cx="1285390" cy="5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8" r="17549"/>
          <a:stretch>
            <a:fillRect/>
          </a:stretch>
        </p:blipFill>
        <p:spPr>
          <a:xfrm>
            <a:off x="10272395" y="4365625"/>
            <a:ext cx="1598295" cy="224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