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58" r:id="rId5"/>
    <p:sldId id="357" r:id="rId6"/>
    <p:sldId id="355" r:id="rId7"/>
    <p:sldId id="353" r:id="rId8"/>
    <p:sldId id="352" r:id="rId9"/>
    <p:sldId id="349" r:id="rId10"/>
    <p:sldId id="348" r:id="rId11"/>
    <p:sldId id="347" r:id="rId12"/>
    <p:sldId id="346" r:id="rId13"/>
    <p:sldId id="345" r:id="rId14"/>
    <p:sldId id="344" r:id="rId15"/>
    <p:sldId id="343" r:id="rId16"/>
    <p:sldId id="340" r:id="rId17"/>
    <p:sldId id="339" r:id="rId18"/>
    <p:sldId id="338" r:id="rId19"/>
    <p:sldId id="336" r:id="rId20"/>
    <p:sldId id="333" r:id="rId21"/>
    <p:sldId id="331" r:id="rId22"/>
    <p:sldId id="330" r:id="rId23"/>
    <p:sldId id="329" r:id="rId24"/>
    <p:sldId id="327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04845" y="2277110"/>
            <a:ext cx="5781675" cy="100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830" y="3789045"/>
            <a:ext cx="4829175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07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91536" y="2360612"/>
            <a:ext cx="1094962" cy="515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572"/>
          <a:stretch>
            <a:fillRect/>
          </a:stretch>
        </p:blipFill>
        <p:spPr>
          <a:xfrm>
            <a:off x="3359785" y="4004945"/>
            <a:ext cx="5496560" cy="2389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886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120900" y="3055620"/>
            <a:ext cx="2399665" cy="71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572"/>
          <a:stretch>
            <a:fillRect/>
          </a:stretch>
        </p:blipFill>
        <p:spPr>
          <a:xfrm>
            <a:off x="3359785" y="4004945"/>
            <a:ext cx="5496560" cy="2389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563225" cy="3556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041"/>
          <a:stretch>
            <a:fillRect/>
          </a:stretch>
        </p:blipFill>
        <p:spPr>
          <a:xfrm>
            <a:off x="5088255" y="4653280"/>
            <a:ext cx="1440180" cy="206565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0614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980555" y="1237615"/>
            <a:ext cx="1405890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1284" y="2320485"/>
            <a:ext cx="1133047" cy="476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20654" y="2310950"/>
            <a:ext cx="1152090" cy="514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72795" y="3283485"/>
            <a:ext cx="1475818" cy="486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73098" y="4189277"/>
            <a:ext cx="1475818" cy="495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644390" y="4945380"/>
            <a:ext cx="3883025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  <p:bldP spid="9" grpId="0" animBg="1"/>
      <p:bldP spid="1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162540" cy="32353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82105" y="3706495"/>
            <a:ext cx="1679575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0" y="4509135"/>
            <a:ext cx="10162540" cy="160972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369695" y="5517515"/>
            <a:ext cx="103759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71" t="15241" r="21475" b="2416"/>
          <a:stretch>
            <a:fillRect/>
          </a:stretch>
        </p:blipFill>
        <p:spPr>
          <a:xfrm>
            <a:off x="5144770" y="5192395"/>
            <a:ext cx="1696720" cy="1665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98069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72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29017" y="1424192"/>
            <a:ext cx="380856" cy="390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53755" y="2132965"/>
            <a:ext cx="3330575" cy="2136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7781925" cy="10979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492730"/>
            <a:ext cx="11340000" cy="3564801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8300" y="1124585"/>
            <a:ext cx="5115560" cy="1367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1151890"/>
            <a:ext cx="10605135" cy="3543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94140" y="3980815"/>
            <a:ext cx="638810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4940935"/>
            <a:ext cx="10605135" cy="170053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129"/>
          <a:stretch>
            <a:fillRect/>
          </a:stretch>
        </p:blipFill>
        <p:spPr>
          <a:xfrm>
            <a:off x="9455785" y="4725035"/>
            <a:ext cx="2736215" cy="1202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026015" cy="32607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0" y="4653280"/>
            <a:ext cx="10026015" cy="6953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87815" y="4740275"/>
            <a:ext cx="621665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4725670"/>
            <a:ext cx="1486535" cy="1829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0583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33652" y="2929185"/>
            <a:ext cx="523678" cy="361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05088" y="3834172"/>
            <a:ext cx="1171133" cy="495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9170" y="4695825"/>
            <a:ext cx="244221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124585"/>
            <a:ext cx="10703560" cy="577596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152525"/>
            <a:ext cx="10829290" cy="56718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03930" y="5255895"/>
            <a:ext cx="967740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40195" y="6071870"/>
            <a:ext cx="1012825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198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87204" y="3169956"/>
            <a:ext cx="323727" cy="391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95717" y="3112722"/>
            <a:ext cx="1666245" cy="476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16926" y="4028466"/>
            <a:ext cx="523677" cy="362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540"/>
          <a:stretch>
            <a:fillRect/>
          </a:stretch>
        </p:blipFill>
        <p:spPr>
          <a:xfrm>
            <a:off x="5231765" y="4220845"/>
            <a:ext cx="1511935" cy="233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4969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195060" y="2856230"/>
            <a:ext cx="1524000" cy="74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58455" y="3796030"/>
            <a:ext cx="3731260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78841" y="4778115"/>
            <a:ext cx="2808816" cy="476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62" r="20204"/>
          <a:stretch>
            <a:fillRect/>
          </a:stretch>
        </p:blipFill>
        <p:spPr>
          <a:xfrm>
            <a:off x="5304155" y="4653280"/>
            <a:ext cx="2378710" cy="2142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307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75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95818" y="1385903"/>
            <a:ext cx="437984" cy="390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967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846320" y="2321560"/>
            <a:ext cx="1236345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33610" y="2322195"/>
            <a:ext cx="1713865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2970" y="3473450"/>
            <a:ext cx="1174750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833803" y="4369403"/>
            <a:ext cx="1713853" cy="50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27405" y="5186045"/>
            <a:ext cx="3997960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539395" y="5332088"/>
            <a:ext cx="2799294" cy="495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10" grpId="0" animBg="1"/>
      <p:bldP spid="16" grpId="0" bldLvl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7767320" cy="10845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2132965"/>
            <a:ext cx="10792460" cy="285877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71" r="64045" b="3806"/>
          <a:stretch>
            <a:fillRect/>
          </a:stretch>
        </p:blipFill>
        <p:spPr>
          <a:xfrm>
            <a:off x="5087620" y="4797425"/>
            <a:ext cx="1843405" cy="1980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727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967103" y="2425802"/>
            <a:ext cx="371335" cy="410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71" r="64045" b="3806"/>
          <a:stretch>
            <a:fillRect/>
          </a:stretch>
        </p:blipFill>
        <p:spPr>
          <a:xfrm>
            <a:off x="5087620" y="4427220"/>
            <a:ext cx="2188210" cy="2350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74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479415" y="3220720"/>
            <a:ext cx="114554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16574" y="4335201"/>
            <a:ext cx="209471" cy="381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71" r="29729" b="3298"/>
          <a:stretch>
            <a:fillRect/>
          </a:stretch>
        </p:blipFill>
        <p:spPr>
          <a:xfrm>
            <a:off x="8472170" y="3933190"/>
            <a:ext cx="1618615" cy="2900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289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4220565"/>
            <a:ext cx="11340000" cy="898217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572"/>
          <a:stretch>
            <a:fillRect/>
          </a:stretch>
        </p:blipFill>
        <p:spPr>
          <a:xfrm>
            <a:off x="6816090" y="4437380"/>
            <a:ext cx="5116830" cy="222440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07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10277" y="1500989"/>
            <a:ext cx="914055" cy="420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02518" y="3334850"/>
            <a:ext cx="314206" cy="391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572"/>
          <a:stretch>
            <a:fillRect/>
          </a:stretch>
        </p:blipFill>
        <p:spPr>
          <a:xfrm>
            <a:off x="3359785" y="4004945"/>
            <a:ext cx="5496560" cy="2389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27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21000" y="1404620"/>
            <a:ext cx="5772785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92846" y="3268430"/>
            <a:ext cx="1123526" cy="496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572"/>
          <a:stretch>
            <a:fillRect/>
          </a:stretch>
        </p:blipFill>
        <p:spPr>
          <a:xfrm>
            <a:off x="3359785" y="4004945"/>
            <a:ext cx="5496560" cy="2389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66</cp:revision>
  <dcterms:created xsi:type="dcterms:W3CDTF">2015-09-16T06:44:00Z</dcterms:created>
  <dcterms:modified xsi:type="dcterms:W3CDTF">2024-12-11T11:00:03Z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