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6" r:id="rId6"/>
    <p:sldId id="335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990" y="3038475"/>
            <a:ext cx="11336020" cy="7321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0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848" y="2405570"/>
            <a:ext cx="523677" cy="37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330" y="3175635"/>
            <a:ext cx="116967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48564" y="4196982"/>
            <a:ext cx="885491" cy="41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6" t="35318"/>
          <a:stretch>
            <a:fillRect/>
          </a:stretch>
        </p:blipFill>
        <p:spPr>
          <a:xfrm>
            <a:off x="2927985" y="4797425"/>
            <a:ext cx="6211570" cy="197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5220"/>
            <a:ext cx="10005060" cy="4730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57110" y="2792730"/>
            <a:ext cx="138430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4170" y="5157470"/>
            <a:ext cx="115570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6" t="35318"/>
          <a:stretch>
            <a:fillRect/>
          </a:stretch>
        </p:blipFill>
        <p:spPr>
          <a:xfrm>
            <a:off x="3719830" y="4869180"/>
            <a:ext cx="6211570" cy="197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68890" cy="4832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210" y="3789045"/>
            <a:ext cx="114554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7230" y="5373370"/>
            <a:ext cx="113347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3" t="35318"/>
          <a:stretch>
            <a:fillRect/>
          </a:stretch>
        </p:blipFill>
        <p:spPr>
          <a:xfrm>
            <a:off x="10344150" y="2493010"/>
            <a:ext cx="1472565" cy="2216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28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6" t="35318"/>
          <a:stretch>
            <a:fillRect/>
          </a:stretch>
        </p:blipFill>
        <p:spPr>
          <a:xfrm>
            <a:off x="3288030" y="4940935"/>
            <a:ext cx="5387975" cy="17157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" y="1152525"/>
            <a:ext cx="10345420" cy="4173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895" y="4448810"/>
            <a:ext cx="565785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6" t="35318"/>
          <a:stretch>
            <a:fillRect/>
          </a:stretch>
        </p:blipFill>
        <p:spPr>
          <a:xfrm>
            <a:off x="3863975" y="5229225"/>
            <a:ext cx="5042535" cy="1605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6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83"/>
          <a:stretch>
            <a:fillRect/>
          </a:stretch>
        </p:blipFill>
        <p:spPr>
          <a:xfrm>
            <a:off x="2711450" y="2853055"/>
            <a:ext cx="7047865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61625" cy="1683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7325" y="2200910"/>
            <a:ext cx="49276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2907665"/>
            <a:ext cx="10461625" cy="24860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20055" y="3717290"/>
            <a:ext cx="379603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83"/>
          <a:stretch>
            <a:fillRect/>
          </a:stretch>
        </p:blipFill>
        <p:spPr>
          <a:xfrm>
            <a:off x="3935730" y="4542155"/>
            <a:ext cx="4199890" cy="2315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83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978275" y="2176145"/>
            <a:ext cx="244919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83"/>
          <a:stretch>
            <a:fillRect/>
          </a:stretch>
        </p:blipFill>
        <p:spPr>
          <a:xfrm>
            <a:off x="3697605" y="3284855"/>
            <a:ext cx="4796790" cy="264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96975"/>
            <a:ext cx="10232390" cy="32924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32"/>
          <a:stretch>
            <a:fillRect/>
          </a:stretch>
        </p:blipFill>
        <p:spPr>
          <a:xfrm>
            <a:off x="5334635" y="4365625"/>
            <a:ext cx="1607185" cy="24936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3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560" y="4031615"/>
            <a:ext cx="101155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32"/>
          <a:stretch>
            <a:fillRect/>
          </a:stretch>
        </p:blipFill>
        <p:spPr>
          <a:xfrm>
            <a:off x="10056495" y="3212465"/>
            <a:ext cx="1772285" cy="274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6272" y="5104834"/>
            <a:ext cx="342770" cy="39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032"/>
          <a:stretch>
            <a:fillRect/>
          </a:stretch>
        </p:blipFill>
        <p:spPr>
          <a:xfrm>
            <a:off x="10344785" y="3500755"/>
            <a:ext cx="1607185" cy="24936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5876645"/>
            <a:ext cx="11340000" cy="785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702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851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6" t="35318"/>
          <a:stretch>
            <a:fillRect/>
          </a:stretch>
        </p:blipFill>
        <p:spPr>
          <a:xfrm>
            <a:off x="2369185" y="4149090"/>
            <a:ext cx="7453630" cy="23736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