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7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3004820"/>
            <a:ext cx="101727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258636"/>
            <a:ext cx="380856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09"/>
          <a:stretch>
            <a:fillRect/>
          </a:stretch>
        </p:blipFill>
        <p:spPr>
          <a:xfrm>
            <a:off x="4944110" y="4744720"/>
            <a:ext cx="3401060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04550" cy="56114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33958"/>
            <a:ext cx="380856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850485"/>
            <a:ext cx="11340000" cy="93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3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940935"/>
            <a:ext cx="1967230" cy="18567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81161"/>
            <a:ext cx="380856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940935"/>
            <a:ext cx="1967230" cy="18567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443974"/>
            <a:ext cx="371334" cy="4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>
          <a:xfrm>
            <a:off x="4655820" y="4364990"/>
            <a:ext cx="3024505" cy="21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33"/>
          <a:stretch>
            <a:fillRect/>
          </a:stretch>
        </p:blipFill>
        <p:spPr>
          <a:xfrm>
            <a:off x="8184515" y="1917065"/>
            <a:ext cx="3449955" cy="2480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5220"/>
            <a:ext cx="10507345" cy="3849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00"/>
          <a:stretch>
            <a:fillRect/>
          </a:stretch>
        </p:blipFill>
        <p:spPr>
          <a:xfrm>
            <a:off x="4795520" y="4796790"/>
            <a:ext cx="227076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64"/>
          <a:stretch>
            <a:fillRect/>
          </a:stretch>
        </p:blipFill>
        <p:spPr>
          <a:xfrm>
            <a:off x="4295775" y="4797425"/>
            <a:ext cx="3293745" cy="19919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2405042"/>
            <a:ext cx="437984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340485"/>
            <a:ext cx="9923780" cy="4171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14492"/>
          <a:stretch>
            <a:fillRect/>
          </a:stretch>
        </p:blipFill>
        <p:spPr>
          <a:xfrm>
            <a:off x="10128885" y="3709670"/>
            <a:ext cx="1933575" cy="18021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548135"/>
            <a:ext cx="342770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14492"/>
          <a:stretch>
            <a:fillRect/>
          </a:stretch>
        </p:blipFill>
        <p:spPr>
          <a:xfrm>
            <a:off x="9408795" y="3140710"/>
            <a:ext cx="2488565" cy="231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052830"/>
            <a:ext cx="10339070" cy="4355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4653280"/>
            <a:ext cx="72072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58"/>
          <a:stretch>
            <a:fillRect/>
          </a:stretch>
        </p:blipFill>
        <p:spPr>
          <a:xfrm>
            <a:off x="4872355" y="5243830"/>
            <a:ext cx="2628900" cy="161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58"/>
          <a:stretch>
            <a:fillRect/>
          </a:stretch>
        </p:blipFill>
        <p:spPr>
          <a:xfrm>
            <a:off x="4655820" y="5013325"/>
            <a:ext cx="2927985" cy="17976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58"/>
          <a:stretch>
            <a:fillRect/>
          </a:stretch>
        </p:blipFill>
        <p:spPr>
          <a:xfrm>
            <a:off x="8616315" y="2924810"/>
            <a:ext cx="2927985" cy="17976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4446"/>
            <a:ext cx="380856" cy="39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37051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64"/>
          <a:stretch>
            <a:fillRect/>
          </a:stretch>
        </p:blipFill>
        <p:spPr>
          <a:xfrm>
            <a:off x="8543925" y="4437380"/>
            <a:ext cx="3293745" cy="1991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4209279"/>
            <a:ext cx="552241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4991365"/>
            <a:ext cx="495114" cy="44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992" y="5906978"/>
            <a:ext cx="495113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90992"/>
            <a:ext cx="371335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3863975" y="4869180"/>
            <a:ext cx="4187190" cy="19551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4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43582"/>
            <a:ext cx="371335" cy="40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140430"/>
            <a:ext cx="11340000" cy="176275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3863975" y="4869180"/>
            <a:ext cx="4187190" cy="195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1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09" t="18491"/>
          <a:stretch>
            <a:fillRect/>
          </a:stretch>
        </p:blipFill>
        <p:spPr>
          <a:xfrm>
            <a:off x="5015865" y="4293235"/>
            <a:ext cx="2175510" cy="22866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3207"/>
            <a:ext cx="390377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