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2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3141345"/>
            <a:ext cx="10489565" cy="713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378835"/>
            <a:ext cx="194246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3420745"/>
            <a:ext cx="1398270" cy="283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3559528"/>
            <a:ext cx="1932846" cy="43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555" y="4467860"/>
            <a:ext cx="8392795" cy="1551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17860" cy="34010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4" b="14178"/>
          <a:stretch>
            <a:fillRect/>
          </a:stretch>
        </p:blipFill>
        <p:spPr>
          <a:xfrm>
            <a:off x="911860" y="4580890"/>
            <a:ext cx="10584815" cy="2160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5980" y="4624705"/>
            <a:ext cx="287210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0715" y="4741545"/>
            <a:ext cx="2912745" cy="199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4797425"/>
            <a:ext cx="2988945" cy="18110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66780" cy="56705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072130"/>
            <a:ext cx="295148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072130"/>
            <a:ext cx="5892165" cy="357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3" b="3219"/>
          <a:stretch>
            <a:fillRect/>
          </a:stretch>
        </p:blipFill>
        <p:spPr>
          <a:xfrm>
            <a:off x="360045" y="1196975"/>
            <a:ext cx="11235690" cy="5472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148" y="3093485"/>
            <a:ext cx="1924453" cy="43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991485"/>
            <a:ext cx="5359400" cy="344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 b="79966"/>
          <a:stretch>
            <a:fillRect/>
          </a:stretch>
        </p:blipFill>
        <p:spPr>
          <a:xfrm>
            <a:off x="983615" y="5574665"/>
            <a:ext cx="2279695" cy="764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5574665"/>
            <a:ext cx="21913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r="16396"/>
          <a:stretch>
            <a:fillRect/>
          </a:stretch>
        </p:blipFill>
        <p:spPr>
          <a:xfrm>
            <a:off x="4152265" y="4797425"/>
            <a:ext cx="3554095" cy="1983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460" y="4869180"/>
            <a:ext cx="351790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30205" cy="2846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3813810"/>
            <a:ext cx="10530205" cy="3044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15" y="4005580"/>
            <a:ext cx="213487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170" y="4086225"/>
            <a:ext cx="3925570" cy="2633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0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r="40945"/>
          <a:stretch>
            <a:fillRect/>
          </a:stretch>
        </p:blipFill>
        <p:spPr>
          <a:xfrm>
            <a:off x="4595495" y="4149090"/>
            <a:ext cx="3001645" cy="26162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 b="79966"/>
          <a:stretch>
            <a:fillRect/>
          </a:stretch>
        </p:blipFill>
        <p:spPr>
          <a:xfrm>
            <a:off x="911225" y="4293235"/>
            <a:ext cx="2279695" cy="764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4293235"/>
            <a:ext cx="21913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20" y="4327525"/>
            <a:ext cx="2851785" cy="228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6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r="42429"/>
          <a:stretch>
            <a:fillRect/>
          </a:stretch>
        </p:blipFill>
        <p:spPr>
          <a:xfrm>
            <a:off x="5160010" y="4211320"/>
            <a:ext cx="1807210" cy="26466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 b="79966"/>
          <a:stretch>
            <a:fillRect/>
          </a:stretch>
        </p:blipFill>
        <p:spPr>
          <a:xfrm>
            <a:off x="983615" y="4437380"/>
            <a:ext cx="2279695" cy="764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715" y="4437380"/>
            <a:ext cx="21913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7810" y="4390390"/>
            <a:ext cx="1573530" cy="232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2024-12-11T06:24:26Z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