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72" r:id="rId4"/>
    <p:sldId id="324" r:id="rId5"/>
    <p:sldId id="347" r:id="rId6"/>
    <p:sldId id="344" r:id="rId7"/>
    <p:sldId id="342" r:id="rId8"/>
    <p:sldId id="341" r:id="rId9"/>
    <p:sldId id="339" r:id="rId10"/>
    <p:sldId id="338" r:id="rId11"/>
    <p:sldId id="337" r:id="rId12"/>
    <p:sldId id="336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9825" y="2947670"/>
            <a:ext cx="73723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7425" y="4117975"/>
            <a:ext cx="142748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905"/>
          <a:stretch>
            <a:fillRect/>
          </a:stretch>
        </p:blipFill>
        <p:spPr>
          <a:xfrm>
            <a:off x="4954905" y="4839970"/>
            <a:ext cx="1901825" cy="201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2406653"/>
            <a:ext cx="533198" cy="4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214" y="3322256"/>
            <a:ext cx="1037833" cy="4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8725" y="4064635"/>
            <a:ext cx="134429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905"/>
          <a:stretch>
            <a:fillRect/>
          </a:stretch>
        </p:blipFill>
        <p:spPr>
          <a:xfrm>
            <a:off x="4954905" y="4839970"/>
            <a:ext cx="1901825" cy="201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06735" cy="435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2170" y="4010025"/>
            <a:ext cx="67627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3155" y="4838065"/>
            <a:ext cx="91821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r="24656"/>
          <a:stretch>
            <a:fillRect/>
          </a:stretch>
        </p:blipFill>
        <p:spPr>
          <a:xfrm>
            <a:off x="10776585" y="4364990"/>
            <a:ext cx="1096010" cy="2427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10533380" cy="3566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4"/>
          <a:stretch>
            <a:fillRect/>
          </a:stretch>
        </p:blipFill>
        <p:spPr>
          <a:xfrm>
            <a:off x="4799965" y="4580890"/>
            <a:ext cx="2257425" cy="22923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71671"/>
            <a:ext cx="371335" cy="4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64"/>
          <a:stretch>
            <a:fillRect/>
          </a:stretch>
        </p:blipFill>
        <p:spPr>
          <a:xfrm>
            <a:off x="8328025" y="2348865"/>
            <a:ext cx="2985770" cy="303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276059"/>
            <a:ext cx="371334" cy="41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61" t="20392" r="23313" b="3532"/>
          <a:stretch>
            <a:fillRect/>
          </a:stretch>
        </p:blipFill>
        <p:spPr>
          <a:xfrm>
            <a:off x="6960235" y="4004945"/>
            <a:ext cx="1321435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9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5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506" y="5196572"/>
            <a:ext cx="390377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80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196975"/>
            <a:ext cx="10131425" cy="5692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2284730" cy="5187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59915"/>
            <a:ext cx="9034780" cy="4917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1585" y="1859915"/>
            <a:ext cx="78168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1859915"/>
            <a:ext cx="80454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9285" y="2292985"/>
            <a:ext cx="14001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1810" y="2708910"/>
            <a:ext cx="64262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63565" y="3141345"/>
            <a:ext cx="64262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3790" y="4004945"/>
            <a:ext cx="116141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4770" y="4464050"/>
            <a:ext cx="186245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9150" y="5661660"/>
            <a:ext cx="107950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9785" y="6127115"/>
            <a:ext cx="13315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0117455" cy="568515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407035" y="3104515"/>
            <a:ext cx="788924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5120" y="4008755"/>
            <a:ext cx="9629775" cy="140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5120" y="5487670"/>
            <a:ext cx="9370695" cy="134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3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82"/>
          <a:stretch>
            <a:fillRect/>
          </a:stretch>
        </p:blipFill>
        <p:spPr>
          <a:xfrm>
            <a:off x="263525" y="1484630"/>
            <a:ext cx="4309745" cy="1163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3140710"/>
            <a:ext cx="10864215" cy="35229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1268730"/>
            <a:ext cx="6374130" cy="2777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64800" cy="751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6380" y="1350645"/>
            <a:ext cx="4921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975485"/>
            <a:ext cx="10464800" cy="49060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22"/>
          <a:stretch>
            <a:fillRect/>
          </a:stretch>
        </p:blipFill>
        <p:spPr>
          <a:xfrm>
            <a:off x="10272395" y="980440"/>
            <a:ext cx="1548765" cy="22974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5" r="13011"/>
          <a:stretch>
            <a:fillRect/>
          </a:stretch>
        </p:blipFill>
        <p:spPr>
          <a:xfrm>
            <a:off x="9413875" y="3385185"/>
            <a:ext cx="2597150" cy="208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55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868900"/>
            <a:ext cx="11340000" cy="174029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2319412"/>
            <a:ext cx="352292" cy="4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2920" y="3429000"/>
            <a:ext cx="3897630" cy="278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124585"/>
            <a:ext cx="10518140" cy="4191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8210" y="4573270"/>
            <a:ext cx="76962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5294630"/>
            <a:ext cx="4973955" cy="156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5208782"/>
            <a:ext cx="342770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79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