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2" r:id="rId9"/>
    <p:sldId id="331" r:id="rId10"/>
    <p:sldId id="330" r:id="rId11"/>
    <p:sldId id="329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75" y="3090545"/>
            <a:ext cx="504825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0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9471" y="1567259"/>
            <a:ext cx="628413" cy="43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7575" y="2498725"/>
            <a:ext cx="155702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6600190" y="4797425"/>
            <a:ext cx="4248785" cy="1686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968865" cy="56508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651625" y="5074285"/>
            <a:ext cx="361315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0585" y="5934710"/>
            <a:ext cx="590804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31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3" r="78316" b="81599"/>
          <a:stretch>
            <a:fillRect/>
          </a:stretch>
        </p:blipFill>
        <p:spPr>
          <a:xfrm>
            <a:off x="911860" y="3284855"/>
            <a:ext cx="2448560" cy="7918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71" r="42186"/>
          <a:stretch>
            <a:fillRect/>
          </a:stretch>
        </p:blipFill>
        <p:spPr>
          <a:xfrm>
            <a:off x="5375910" y="3140710"/>
            <a:ext cx="1450975" cy="35839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860" y="3284855"/>
            <a:ext cx="232156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300" y="3357245"/>
            <a:ext cx="1136650" cy="3258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49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483384"/>
            <a:ext cx="418942" cy="43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068955"/>
            <a:ext cx="9571990" cy="365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775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5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1605873"/>
            <a:ext cx="409420" cy="45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2815" y="4797425"/>
            <a:ext cx="5245735" cy="168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2745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988"/>
          <a:stretch>
            <a:fillRect/>
          </a:stretch>
        </p:blipFill>
        <p:spPr>
          <a:xfrm>
            <a:off x="4728210" y="4220845"/>
            <a:ext cx="2736215" cy="25615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0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2597976"/>
            <a:ext cx="409420" cy="45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10" y="3500475"/>
            <a:ext cx="11340000" cy="196857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988"/>
          <a:stretch>
            <a:fillRect/>
          </a:stretch>
        </p:blipFill>
        <p:spPr>
          <a:xfrm>
            <a:off x="9264650" y="3717290"/>
            <a:ext cx="2736215" cy="2561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56215" cy="3933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6450" y="4424045"/>
            <a:ext cx="90868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13" b="17332"/>
          <a:stretch>
            <a:fillRect/>
          </a:stretch>
        </p:blipFill>
        <p:spPr>
          <a:xfrm>
            <a:off x="10632440" y="2431415"/>
            <a:ext cx="1634490" cy="288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67290" cy="5683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660" y="2265045"/>
            <a:ext cx="71120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860" y="5172710"/>
            <a:ext cx="113411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28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/>
          <a:stretch>
            <a:fillRect/>
          </a:stretch>
        </p:blipFill>
        <p:spPr>
          <a:xfrm>
            <a:off x="3935730" y="4725035"/>
            <a:ext cx="4248785" cy="16865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2024-12-11T08:35:03Z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