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5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2928620"/>
            <a:ext cx="48006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38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5290244"/>
            <a:ext cx="885491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5290244"/>
            <a:ext cx="885491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15085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218940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86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2708910"/>
            <a:ext cx="11039475" cy="180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4509135"/>
            <a:ext cx="11039475" cy="147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3395589"/>
            <a:ext cx="371334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4293235"/>
            <a:ext cx="2150110" cy="210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717405" cy="5719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3795" y="4495165"/>
            <a:ext cx="6731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5300980"/>
            <a:ext cx="6581775" cy="12490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28746"/>
            <a:ext cx="371335" cy="3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836275" cy="5476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060" y="1539240"/>
            <a:ext cx="400685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01813" y="1424600"/>
            <a:ext cx="552241" cy="4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2493010"/>
            <a:ext cx="1816100" cy="35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44080" y="2985507"/>
            <a:ext cx="2837380" cy="50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1133" y="4042412"/>
            <a:ext cx="504634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9622" y="3994803"/>
            <a:ext cx="3408664" cy="50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2518" y="5004099"/>
            <a:ext cx="2704080" cy="52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735" y="3452502"/>
            <a:ext cx="1171133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3173" y="5366728"/>
            <a:ext cx="571284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27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816350"/>
            <a:ext cx="10774680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520690"/>
            <a:ext cx="9703435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171815" cy="1052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4715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1428115"/>
            <a:ext cx="62179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8160" y="3215640"/>
            <a:ext cx="778764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78470" y="4453890"/>
            <a:ext cx="142049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3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21755" y="1331595"/>
            <a:ext cx="88963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838" y="3043108"/>
            <a:ext cx="1075919" cy="5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6574" y="3090728"/>
            <a:ext cx="485591" cy="4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5465" y="4157431"/>
            <a:ext cx="571284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1195" y="3926840"/>
            <a:ext cx="138366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5768" y="5186036"/>
            <a:ext cx="86644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77632" y="5119368"/>
            <a:ext cx="733148" cy="4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46465" cy="1252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0"/>
          <a:stretch>
            <a:fillRect/>
          </a:stretch>
        </p:blipFill>
        <p:spPr>
          <a:xfrm>
            <a:off x="360045" y="2129790"/>
            <a:ext cx="11010900" cy="4611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3429000"/>
            <a:ext cx="7620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95"/>
          <a:stretch>
            <a:fillRect/>
          </a:stretch>
        </p:blipFill>
        <p:spPr>
          <a:xfrm>
            <a:off x="3359785" y="4149090"/>
            <a:ext cx="5184140" cy="25114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8650" y="1441450"/>
            <a:ext cx="32016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284" y="2558616"/>
            <a:ext cx="1133047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5239" y="2558616"/>
            <a:ext cx="1142569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69111"/>
            <a:ext cx="1666246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95"/>
          <a:stretch>
            <a:fillRect/>
          </a:stretch>
        </p:blipFill>
        <p:spPr>
          <a:xfrm>
            <a:off x="3359785" y="4149090"/>
            <a:ext cx="5184140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51515" cy="5668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7425" y="4281805"/>
            <a:ext cx="7346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9" r="68175"/>
          <a:stretch>
            <a:fillRect/>
          </a:stretch>
        </p:blipFill>
        <p:spPr>
          <a:xfrm>
            <a:off x="9768840" y="4837430"/>
            <a:ext cx="1728470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02470" cy="565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1425" y="4592955"/>
            <a:ext cx="5137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r="15764" b="6590"/>
          <a:stretch>
            <a:fillRect/>
          </a:stretch>
        </p:blipFill>
        <p:spPr>
          <a:xfrm>
            <a:off x="9962515" y="4796790"/>
            <a:ext cx="1929765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