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4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0" y="3090545"/>
            <a:ext cx="510540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2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8790" y="2425522"/>
            <a:ext cx="1866196" cy="56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2141" y="3426790"/>
            <a:ext cx="1209219" cy="56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54"/>
          <a:stretch>
            <a:fillRect/>
          </a:stretch>
        </p:blipFill>
        <p:spPr>
          <a:xfrm>
            <a:off x="3935730" y="4077335"/>
            <a:ext cx="4317365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24585"/>
            <a:ext cx="10287635" cy="4508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1015" y="3084195"/>
            <a:ext cx="9620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16"/>
          <a:stretch>
            <a:fillRect/>
          </a:stretch>
        </p:blipFill>
        <p:spPr>
          <a:xfrm>
            <a:off x="3863975" y="5374005"/>
            <a:ext cx="4952365" cy="143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06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39"/>
          <a:stretch>
            <a:fillRect/>
          </a:stretch>
        </p:blipFill>
        <p:spPr>
          <a:xfrm>
            <a:off x="9696450" y="5157470"/>
            <a:ext cx="1892300" cy="15786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52525"/>
            <a:ext cx="10158730" cy="3310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4436745"/>
            <a:ext cx="10158730" cy="23114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63525" y="4509135"/>
            <a:ext cx="10621010" cy="2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7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452757"/>
            <a:ext cx="390377" cy="4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7959" y="3512613"/>
            <a:ext cx="485591" cy="44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69" b="26911"/>
          <a:stretch>
            <a:fillRect/>
          </a:stretch>
        </p:blipFill>
        <p:spPr>
          <a:xfrm>
            <a:off x="4799965" y="4220845"/>
            <a:ext cx="2534920" cy="232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28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47"/>
          <a:stretch>
            <a:fillRect/>
          </a:stretch>
        </p:blipFill>
        <p:spPr>
          <a:xfrm>
            <a:off x="360045" y="1080770"/>
            <a:ext cx="11339830" cy="2996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525" y="4220845"/>
            <a:ext cx="5060950" cy="24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2061210"/>
            <a:ext cx="10043795" cy="3555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78274"/>
          <a:stretch>
            <a:fillRect/>
          </a:stretch>
        </p:blipFill>
        <p:spPr>
          <a:xfrm>
            <a:off x="551180" y="1269365"/>
            <a:ext cx="9599295" cy="76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1250" y="1344930"/>
            <a:ext cx="7651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4653280"/>
            <a:ext cx="4269105" cy="207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516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55" y="4364990"/>
            <a:ext cx="4269105" cy="20745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01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276830"/>
            <a:ext cx="11340000" cy="8919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54"/>
          <a:stretch>
            <a:fillRect/>
          </a:stretch>
        </p:blipFill>
        <p:spPr>
          <a:xfrm>
            <a:off x="1343660" y="3168650"/>
            <a:ext cx="4317365" cy="25876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16"/>
          <a:stretch>
            <a:fillRect/>
          </a:stretch>
        </p:blipFill>
        <p:spPr>
          <a:xfrm>
            <a:off x="6384290" y="4077335"/>
            <a:ext cx="5472430" cy="15817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60" y="1471668"/>
            <a:ext cx="999748" cy="4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2770" y="4481788"/>
            <a:ext cx="228513" cy="4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54"/>
          <a:stretch>
            <a:fillRect/>
          </a:stretch>
        </p:blipFill>
        <p:spPr>
          <a:xfrm>
            <a:off x="6744335" y="4077335"/>
            <a:ext cx="4317365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2024-12-10T04:17:42Z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