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0" r:id="rId10"/>
    <p:sldId id="329" r:id="rId11"/>
    <p:sldId id="328" r:id="rId12"/>
    <p:sldId id="327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14470" y="3071495"/>
            <a:ext cx="4162425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469"/>
          <a:stretch>
            <a:fillRect/>
          </a:stretch>
        </p:blipFill>
        <p:spPr>
          <a:xfrm>
            <a:off x="431800" y="1080135"/>
            <a:ext cx="11339830" cy="3933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73266" y="3416192"/>
            <a:ext cx="390377" cy="438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4857750"/>
            <a:ext cx="5078730" cy="2000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330805"/>
            <a:ext cx="11340000" cy="28590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7602" y="3531624"/>
            <a:ext cx="1856675" cy="533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732"/>
          <a:stretch>
            <a:fillRect/>
          </a:stretch>
        </p:blipFill>
        <p:spPr>
          <a:xfrm>
            <a:off x="335280" y="1340765"/>
            <a:ext cx="11339830" cy="9903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85562" y="1558636"/>
            <a:ext cx="342770" cy="44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010" y="4581525"/>
            <a:ext cx="5078730" cy="2000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7760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8695" y="3444240"/>
            <a:ext cx="343281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4155" y="3654425"/>
            <a:ext cx="3545840" cy="3032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52525"/>
            <a:ext cx="11123295" cy="5687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9675" y="2175510"/>
            <a:ext cx="78168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650" y="4725035"/>
            <a:ext cx="2642870" cy="2068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00"/>
          <a:stretch>
            <a:fillRect/>
          </a:stretch>
        </p:blipFill>
        <p:spPr>
          <a:xfrm>
            <a:off x="360045" y="1080770"/>
            <a:ext cx="10990580" cy="57330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2726" y="4287097"/>
            <a:ext cx="406042" cy="44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210" y="3789045"/>
            <a:ext cx="2821305" cy="1347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1030"/>
            <a:ext cx="9698355" cy="50958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4869180"/>
            <a:ext cx="3689985" cy="176212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19219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9945" y="4234254"/>
            <a:ext cx="375892" cy="44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488"/>
          <a:stretch>
            <a:fillRect/>
          </a:stretch>
        </p:blipFill>
        <p:spPr>
          <a:xfrm>
            <a:off x="360045" y="1080770"/>
            <a:ext cx="11339830" cy="4076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2518" y="3330771"/>
            <a:ext cx="1218740" cy="58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35375" y="4204970"/>
            <a:ext cx="139382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42"/>
          <a:stretch>
            <a:fillRect/>
          </a:stretch>
        </p:blipFill>
        <p:spPr>
          <a:xfrm>
            <a:off x="5580380" y="4941570"/>
            <a:ext cx="1235710" cy="1945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304135"/>
            <a:ext cx="11340000" cy="20559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0146" y="3528158"/>
            <a:ext cx="1866196" cy="53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9" t="84995"/>
          <a:stretch>
            <a:fillRect/>
          </a:stretch>
        </p:blipFill>
        <p:spPr>
          <a:xfrm>
            <a:off x="335325" y="1413155"/>
            <a:ext cx="10716215" cy="73251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42"/>
          <a:stretch>
            <a:fillRect/>
          </a:stretch>
        </p:blipFill>
        <p:spPr>
          <a:xfrm>
            <a:off x="5580380" y="3357245"/>
            <a:ext cx="2001520" cy="3151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5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54760" y="4524215"/>
            <a:ext cx="676020" cy="44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416"/>
          <a:stretch>
            <a:fillRect/>
          </a:stretch>
        </p:blipFill>
        <p:spPr>
          <a:xfrm>
            <a:off x="5520055" y="4220845"/>
            <a:ext cx="1656080" cy="2456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18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11895" y="3429000"/>
            <a:ext cx="134556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4364990"/>
            <a:ext cx="5438775" cy="2141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2024-12-11T08:17:37Z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