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3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0795" y="2995295"/>
            <a:ext cx="962977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05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91183" y="1424171"/>
            <a:ext cx="1133047" cy="4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10327" y="2272517"/>
            <a:ext cx="1085440" cy="495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11185" y="4960620"/>
            <a:ext cx="1383665" cy="114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4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08755" y="2925445"/>
            <a:ext cx="133731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683875" cy="563308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866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21" t="25908"/>
          <a:stretch>
            <a:fillRect/>
          </a:stretch>
        </p:blipFill>
        <p:spPr>
          <a:xfrm>
            <a:off x="8400415" y="3861435"/>
            <a:ext cx="2121535" cy="251333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30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1083" y="3150346"/>
            <a:ext cx="1085440" cy="486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0201" y="4018155"/>
            <a:ext cx="495113" cy="448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792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607935" y="1224915"/>
            <a:ext cx="2429510" cy="131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03895" y="4380865"/>
            <a:ext cx="113982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96975"/>
            <a:ext cx="10229850" cy="46335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8030" y="5085715"/>
            <a:ext cx="5294630" cy="1714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89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68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3208050"/>
            <a:ext cx="533198" cy="457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5969" y="4095149"/>
            <a:ext cx="1056876" cy="457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8030" y="4797425"/>
            <a:ext cx="5845175" cy="1892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6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25390" y="3138226"/>
            <a:ext cx="1656725" cy="47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4149090"/>
            <a:ext cx="6118225" cy="198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96695"/>
            <a:ext cx="11340000" cy="235782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056245" y="1153795"/>
            <a:ext cx="2539365" cy="141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346690" cy="39185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923"/>
          <a:stretch>
            <a:fillRect/>
          </a:stretch>
        </p:blipFill>
        <p:spPr>
          <a:xfrm>
            <a:off x="4008120" y="5157470"/>
            <a:ext cx="4196080" cy="15697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25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79"/>
          <a:stretch>
            <a:fillRect/>
          </a:stretch>
        </p:blipFill>
        <p:spPr>
          <a:xfrm>
            <a:off x="911860" y="4725035"/>
            <a:ext cx="5400085" cy="8699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923"/>
          <a:stretch>
            <a:fillRect/>
          </a:stretch>
        </p:blipFill>
        <p:spPr>
          <a:xfrm>
            <a:off x="6528435" y="4797425"/>
            <a:ext cx="4709795" cy="17621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044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2024-12-11T03:25:48Z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