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4" r:id="rId8"/>
    <p:sldId id="333" r:id="rId9"/>
    <p:sldId id="332" r:id="rId10"/>
    <p:sldId id="331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1385" y="3068955"/>
            <a:ext cx="10348595" cy="673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0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640" y="3429635"/>
            <a:ext cx="500824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493895"/>
            <a:ext cx="409892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86"/>
          <a:stretch>
            <a:fillRect/>
          </a:stretch>
        </p:blipFill>
        <p:spPr>
          <a:xfrm>
            <a:off x="407670" y="1196975"/>
            <a:ext cx="10518140" cy="36004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606290"/>
            <a:ext cx="4787265" cy="22517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26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19090" y="2351405"/>
            <a:ext cx="367220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90" y="4509135"/>
            <a:ext cx="4787265" cy="2251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05745" cy="5460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7810" y="4023995"/>
            <a:ext cx="93027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7305" y="5087620"/>
            <a:ext cx="108902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74"/>
          <a:stretch>
            <a:fillRect/>
          </a:stretch>
        </p:blipFill>
        <p:spPr>
          <a:xfrm>
            <a:off x="10200640" y="2277110"/>
            <a:ext cx="1686560" cy="18186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13" r="8250"/>
          <a:stretch>
            <a:fillRect/>
          </a:stretch>
        </p:blipFill>
        <p:spPr>
          <a:xfrm>
            <a:off x="10128885" y="4725035"/>
            <a:ext cx="1861185" cy="181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410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48750" y="2486025"/>
            <a:ext cx="185166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4710" y="3554095"/>
            <a:ext cx="921702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982"/>
          <a:stretch>
            <a:fillRect/>
          </a:stretch>
        </p:blipFill>
        <p:spPr>
          <a:xfrm>
            <a:off x="360045" y="1224280"/>
            <a:ext cx="11339830" cy="18449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26"/>
          <a:stretch>
            <a:fillRect/>
          </a:stretch>
        </p:blipFill>
        <p:spPr>
          <a:xfrm>
            <a:off x="6168390" y="2060575"/>
            <a:ext cx="5256530" cy="28162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" t="47187"/>
          <a:stretch>
            <a:fillRect/>
          </a:stretch>
        </p:blipFill>
        <p:spPr>
          <a:xfrm>
            <a:off x="640760" y="4653560"/>
            <a:ext cx="11059115" cy="21644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84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14330" cy="5751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81190" y="5315585"/>
            <a:ext cx="58420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29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3" b="4933"/>
          <a:stretch>
            <a:fillRect/>
          </a:stretch>
        </p:blipFill>
        <p:spPr>
          <a:xfrm>
            <a:off x="2639695" y="3068955"/>
            <a:ext cx="7416800" cy="37445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014585" cy="3594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8880" y="2104390"/>
            <a:ext cx="114871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2520" y="3880485"/>
            <a:ext cx="130175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3" b="4933"/>
          <a:stretch>
            <a:fillRect/>
          </a:stretch>
        </p:blipFill>
        <p:spPr>
          <a:xfrm>
            <a:off x="3575685" y="4509135"/>
            <a:ext cx="4605655" cy="232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37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9625" y="2388235"/>
            <a:ext cx="360680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3596111"/>
            <a:ext cx="1075919" cy="51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0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7052" y="1520526"/>
            <a:ext cx="542720" cy="44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3" b="4933"/>
          <a:stretch>
            <a:fillRect/>
          </a:stretch>
        </p:blipFill>
        <p:spPr>
          <a:xfrm>
            <a:off x="3432175" y="3500755"/>
            <a:ext cx="5389880" cy="2721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3" b="4933"/>
          <a:stretch>
            <a:fillRect/>
          </a:stretch>
        </p:blipFill>
        <p:spPr>
          <a:xfrm>
            <a:off x="3503930" y="4149090"/>
            <a:ext cx="5165725" cy="260858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2024-12-11T02:42:35Z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