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2348865"/>
            <a:ext cx="917257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4005580"/>
            <a:ext cx="39147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2821" y="6119610"/>
            <a:ext cx="895012" cy="4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010" y="6119610"/>
            <a:ext cx="323727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76815" cy="56368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868900"/>
            <a:ext cx="11340000" cy="8701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64105"/>
            <a:ext cx="953706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732530"/>
            <a:ext cx="10841355" cy="148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439846"/>
            <a:ext cx="10444987" cy="43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0" grpId="0" bldLvl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1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62324"/>
            <a:ext cx="38085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71835" cy="56946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5210" y="4456430"/>
            <a:ext cx="63246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15114"/>
            <a:ext cx="371334" cy="4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077055"/>
            <a:ext cx="11340000" cy="8982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2" b="30458"/>
          <a:stretch>
            <a:fillRect/>
          </a:stretch>
        </p:blipFill>
        <p:spPr>
          <a:xfrm>
            <a:off x="2495550" y="4797425"/>
            <a:ext cx="7285990" cy="198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3220" y="2714625"/>
            <a:ext cx="230568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9785" y="3502660"/>
            <a:ext cx="631952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53090" cy="5605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2095" y="1345565"/>
            <a:ext cx="49911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4226613"/>
            <a:ext cx="590327" cy="4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4226613"/>
            <a:ext cx="1123526" cy="4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5229225"/>
            <a:ext cx="3002280" cy="137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01910" cy="56311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102610"/>
            <a:ext cx="851154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345940"/>
            <a:ext cx="1037590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236210"/>
            <a:ext cx="10608310" cy="1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3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8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2433248"/>
            <a:ext cx="399899" cy="42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3318761"/>
            <a:ext cx="1066397" cy="48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730" y="4106545"/>
            <a:ext cx="52171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5156438"/>
            <a:ext cx="2151838" cy="47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4911" y="5223089"/>
            <a:ext cx="1590075" cy="37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20906" y="6070516"/>
            <a:ext cx="1056876" cy="49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45805" y="6035675"/>
            <a:ext cx="4406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76818"/>
            <a:ext cx="371335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7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1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25700"/>
            <a:ext cx="437984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876645"/>
            <a:ext cx="11340000" cy="8701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4342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047" y="5518768"/>
            <a:ext cx="490613" cy="40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0435" y="5358130"/>
            <a:ext cx="11341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903460" cy="5750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7480" y="4572635"/>
            <a:ext cx="67373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2024-12-11T04:08:17Z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