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5" r:id="rId14"/>
    <p:sldId id="342" r:id="rId15"/>
    <p:sldId id="339" r:id="rId16"/>
    <p:sldId id="337" r:id="rId17"/>
    <p:sldId id="336" r:id="rId18"/>
    <p:sldId id="335" r:id="rId19"/>
    <p:sldId id="334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2985770"/>
            <a:ext cx="48672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78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28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21945" y="3505200"/>
            <a:ext cx="1064006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310865"/>
            <a:ext cx="437984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36" r="24983"/>
          <a:stretch>
            <a:fillRect/>
          </a:stretch>
        </p:blipFill>
        <p:spPr>
          <a:xfrm>
            <a:off x="3719830" y="4797425"/>
            <a:ext cx="2447925" cy="17716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73"/>
          <a:stretch>
            <a:fillRect/>
          </a:stretch>
        </p:blipFill>
        <p:spPr>
          <a:xfrm>
            <a:off x="983615" y="4797425"/>
            <a:ext cx="2320925" cy="17716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05"/>
          <a:stretch>
            <a:fillRect/>
          </a:stretch>
        </p:blipFill>
        <p:spPr>
          <a:xfrm>
            <a:off x="6583045" y="4940935"/>
            <a:ext cx="2279695" cy="174117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5" r="25790"/>
          <a:stretch>
            <a:fillRect/>
          </a:stretch>
        </p:blipFill>
        <p:spPr>
          <a:xfrm>
            <a:off x="9295130" y="4913630"/>
            <a:ext cx="2447880" cy="174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27310" cy="234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5135" y="2993390"/>
            <a:ext cx="81724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645535"/>
            <a:ext cx="10227310" cy="31667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8472170" y="3644900"/>
            <a:ext cx="3336290" cy="190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76020"/>
            <a:ext cx="9523730" cy="379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4293235"/>
            <a:ext cx="7416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4" b="50742"/>
          <a:stretch>
            <a:fillRect/>
          </a:stretch>
        </p:blipFill>
        <p:spPr>
          <a:xfrm>
            <a:off x="1055370" y="4940935"/>
            <a:ext cx="4140200" cy="18815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9" r="24080"/>
          <a:stretch>
            <a:fillRect/>
          </a:stretch>
        </p:blipFill>
        <p:spPr>
          <a:xfrm>
            <a:off x="6096000" y="4847590"/>
            <a:ext cx="3907155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789499"/>
            <a:ext cx="380856" cy="41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08365" cy="5696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3365" y="1329055"/>
            <a:ext cx="4864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220960" cy="576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9575" y="2854325"/>
            <a:ext cx="73469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3"/>
          <a:stretch>
            <a:fillRect/>
          </a:stretch>
        </p:blipFill>
        <p:spPr>
          <a:xfrm>
            <a:off x="360045" y="1269010"/>
            <a:ext cx="11339830" cy="1714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81843"/>
          <a:stretch>
            <a:fillRect/>
          </a:stretch>
        </p:blipFill>
        <p:spPr>
          <a:xfrm>
            <a:off x="1199515" y="2853055"/>
            <a:ext cx="3240450" cy="864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3068955"/>
            <a:ext cx="333311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61" r="39775"/>
          <a:stretch>
            <a:fillRect/>
          </a:stretch>
        </p:blipFill>
        <p:spPr>
          <a:xfrm>
            <a:off x="4655820" y="3140710"/>
            <a:ext cx="2448560" cy="3363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110" y="3285490"/>
            <a:ext cx="2072005" cy="318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3575685" y="3860800"/>
            <a:ext cx="5060950" cy="2863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02267" y="2866109"/>
            <a:ext cx="2808816" cy="49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3753993"/>
            <a:ext cx="1104483" cy="48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853" y="1376514"/>
            <a:ext cx="2342267" cy="4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3244819"/>
            <a:ext cx="447506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3575685" y="3860800"/>
            <a:ext cx="506095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168890" cy="57327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0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49665" y="1322705"/>
            <a:ext cx="188404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4750" y="2199005"/>
            <a:ext cx="467931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38639" y="3195925"/>
            <a:ext cx="1152090" cy="5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8085" y="3989070"/>
            <a:ext cx="708660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31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801360" y="3151505"/>
            <a:ext cx="4270375" cy="118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8200" y="4631055"/>
            <a:ext cx="121094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0460" y="5464175"/>
            <a:ext cx="239839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53090" cy="565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0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545" y="1310005"/>
            <a:ext cx="98456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165985"/>
            <a:ext cx="1050988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051175"/>
            <a:ext cx="318960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158355" y="3042285"/>
            <a:ext cx="374396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4072336"/>
            <a:ext cx="2875465" cy="5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8590" y="4257675"/>
            <a:ext cx="1892935" cy="240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  <p:bldP spid="23" grpId="0" bldLvl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1491031"/>
            <a:ext cx="523678" cy="3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1863" y="2377955"/>
            <a:ext cx="1732896" cy="47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41465" y="3162935"/>
            <a:ext cx="495109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495" y="3964305"/>
            <a:ext cx="72605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1434077"/>
            <a:ext cx="1133047" cy="47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2303032"/>
            <a:ext cx="1742418" cy="53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2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3360" y="3205480"/>
            <a:ext cx="14389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730" y="3937000"/>
            <a:ext cx="23450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4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321118"/>
            <a:ext cx="2151838" cy="46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062470" cy="904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988820"/>
            <a:ext cx="10236200" cy="4862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08795" y="2997200"/>
            <a:ext cx="7499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4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15323"/>
            <a:ext cx="437984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675" y="3146425"/>
            <a:ext cx="122491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2191" y="4987049"/>
            <a:ext cx="1114005" cy="4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