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00120" y="3081020"/>
            <a:ext cx="5191125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8011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45" y="3429000"/>
            <a:ext cx="8255000" cy="2502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50887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6042660" y="2493645"/>
            <a:ext cx="4752975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4" y="3530095"/>
            <a:ext cx="2037581" cy="476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1945" y="4675505"/>
            <a:ext cx="10143490" cy="196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1" grpId="0" animBg="1"/>
      <p:bldP spid="3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3044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45" y="3321050"/>
            <a:ext cx="9224645" cy="1393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58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30075" y="4675833"/>
            <a:ext cx="409420" cy="45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70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67980" y="1124585"/>
            <a:ext cx="826135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006265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63897" y="1283417"/>
            <a:ext cx="1706681" cy="473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2975" y="2272691"/>
            <a:ext cx="549179" cy="498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97439" y="3304242"/>
            <a:ext cx="498486" cy="380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5520" y="3946525"/>
            <a:ext cx="4693920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49665" y="5095875"/>
            <a:ext cx="158686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34526" y="6195965"/>
            <a:ext cx="735055" cy="448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0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5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58035" y="5988430"/>
            <a:ext cx="628413" cy="438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6162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269865" y="1409065"/>
            <a:ext cx="299275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60970" y="2646045"/>
            <a:ext cx="183451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274"/>
          <a:stretch>
            <a:fillRect/>
          </a:stretch>
        </p:blipFill>
        <p:spPr>
          <a:xfrm>
            <a:off x="360045" y="1224280"/>
            <a:ext cx="11339830" cy="32133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428"/>
          <a:stretch>
            <a:fillRect/>
          </a:stretch>
        </p:blipFill>
        <p:spPr>
          <a:xfrm>
            <a:off x="1847850" y="4437380"/>
            <a:ext cx="4968240" cy="225425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292" b="4985"/>
          <a:stretch>
            <a:fillRect/>
          </a:stretch>
        </p:blipFill>
        <p:spPr>
          <a:xfrm>
            <a:off x="7248525" y="4364990"/>
            <a:ext cx="2059641" cy="235983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85" y="1917065"/>
            <a:ext cx="10344785" cy="30683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8" t="80382"/>
          <a:stretch>
            <a:fillRect/>
          </a:stretch>
        </p:blipFill>
        <p:spPr>
          <a:xfrm>
            <a:off x="407670" y="1249045"/>
            <a:ext cx="9753600" cy="76962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428"/>
          <a:stretch>
            <a:fillRect/>
          </a:stretch>
        </p:blipFill>
        <p:spPr>
          <a:xfrm>
            <a:off x="2352040" y="4941570"/>
            <a:ext cx="4160520" cy="188785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292" b="4985"/>
          <a:stretch>
            <a:fillRect/>
          </a:stretch>
        </p:blipFill>
        <p:spPr>
          <a:xfrm>
            <a:off x="6671945" y="4882515"/>
            <a:ext cx="1724025" cy="197548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1089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66</cp:revision>
  <dcterms:created xsi:type="dcterms:W3CDTF">2015-09-16T06:44:00Z</dcterms:created>
  <dcterms:modified xsi:type="dcterms:W3CDTF">2024-12-11T08:33:09Z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