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48" r:id="rId11"/>
    <p:sldId id="328" r:id="rId12"/>
    <p:sldId id="327" r:id="rId13"/>
    <p:sldId id="326" r:id="rId14"/>
    <p:sldId id="325" r:id="rId15"/>
    <p:sldId id="349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123565"/>
            <a:ext cx="10371455" cy="6108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6"/>
          <a:stretch>
            <a:fillRect/>
          </a:stretch>
        </p:blipFill>
        <p:spPr>
          <a:xfrm>
            <a:off x="360045" y="1268450"/>
            <a:ext cx="11339830" cy="470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1356390"/>
            <a:ext cx="1313954" cy="5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2547896"/>
            <a:ext cx="1218740" cy="5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78445" y="3545205"/>
            <a:ext cx="268859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020" y="4949972"/>
            <a:ext cx="590327" cy="5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7"/>
          <a:stretch>
            <a:fillRect/>
          </a:stretch>
        </p:blipFill>
        <p:spPr>
          <a:xfrm>
            <a:off x="3792220" y="4509135"/>
            <a:ext cx="489458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1365" cy="55835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1624326"/>
            <a:ext cx="866448" cy="4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77"/>
          <a:stretch>
            <a:fillRect/>
          </a:stretch>
        </p:blipFill>
        <p:spPr>
          <a:xfrm>
            <a:off x="360045" y="1224280"/>
            <a:ext cx="11359515" cy="342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3808730"/>
            <a:ext cx="204533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7"/>
          <a:stretch>
            <a:fillRect/>
          </a:stretch>
        </p:blipFill>
        <p:spPr>
          <a:xfrm>
            <a:off x="3503930" y="4509135"/>
            <a:ext cx="4894580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0" t="52334"/>
          <a:stretch>
            <a:fillRect/>
          </a:stretch>
        </p:blipFill>
        <p:spPr>
          <a:xfrm>
            <a:off x="623570" y="1269365"/>
            <a:ext cx="10520045" cy="32550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27985" y="2519045"/>
            <a:ext cx="159194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7"/>
          <a:stretch>
            <a:fillRect/>
          </a:stretch>
        </p:blipFill>
        <p:spPr>
          <a:xfrm>
            <a:off x="3395980" y="3861435"/>
            <a:ext cx="5400040" cy="254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6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2"/>
          <a:stretch>
            <a:fillRect/>
          </a:stretch>
        </p:blipFill>
        <p:spPr>
          <a:xfrm>
            <a:off x="479425" y="3429000"/>
            <a:ext cx="4896485" cy="32797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10" y="3708120"/>
            <a:ext cx="5934076" cy="30003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6910" y="2453640"/>
            <a:ext cx="19812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790" y="3824053"/>
            <a:ext cx="1218740" cy="5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605" y="4908550"/>
            <a:ext cx="20021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2729833"/>
            <a:ext cx="1256826" cy="5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5065" y="3792220"/>
            <a:ext cx="136969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7140" y="4947285"/>
            <a:ext cx="600646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0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2220" y="5097780"/>
            <a:ext cx="533527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8140" cy="31908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850" y="3501390"/>
            <a:ext cx="268097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2"/>
          <a:stretch>
            <a:fillRect/>
          </a:stretch>
        </p:blipFill>
        <p:spPr>
          <a:xfrm>
            <a:off x="4152265" y="4462780"/>
            <a:ext cx="3576320" cy="239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20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94660" y="2389505"/>
            <a:ext cx="134556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32"/>
          <a:stretch>
            <a:fillRect/>
          </a:stretch>
        </p:blipFill>
        <p:spPr>
          <a:xfrm>
            <a:off x="360045" y="1224280"/>
            <a:ext cx="11339830" cy="2277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3572865"/>
            <a:ext cx="5934076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41530"/>
          <a:stretch>
            <a:fillRect/>
          </a:stretch>
        </p:blipFill>
        <p:spPr>
          <a:xfrm>
            <a:off x="335325" y="1413155"/>
            <a:ext cx="10644460" cy="3408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14265" y="2679700"/>
            <a:ext cx="183451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3717010"/>
            <a:ext cx="5934076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