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2" r:id="rId17"/>
    <p:sldId id="340" r:id="rId18"/>
    <p:sldId id="337" r:id="rId19"/>
    <p:sldId id="334" r:id="rId20"/>
    <p:sldId id="333" r:id="rId21"/>
    <p:sldId id="331" r:id="rId22"/>
    <p:sldId id="329" r:id="rId23"/>
    <p:sldId id="327" r:id="rId24"/>
    <p:sldId id="326" r:id="rId25"/>
    <p:sldId id="388" r:id="rId26"/>
    <p:sldId id="325" r:id="rId27"/>
    <p:sldId id="389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1075" y="2061210"/>
            <a:ext cx="7753985" cy="845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335" y="3501390"/>
            <a:ext cx="7718425" cy="2244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4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0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3248888"/>
            <a:ext cx="1056876" cy="4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415270"/>
            <a:ext cx="552241" cy="36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817110"/>
            <a:ext cx="5718810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3428890"/>
            <a:ext cx="352292" cy="39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580890"/>
            <a:ext cx="5718810" cy="191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78136" y="2340930"/>
            <a:ext cx="3370579" cy="525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99"/>
          <a:stretch>
            <a:fillRect/>
          </a:stretch>
        </p:blipFill>
        <p:spPr>
          <a:xfrm>
            <a:off x="2855595" y="2997200"/>
            <a:ext cx="6840855" cy="373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57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199515" y="2276475"/>
            <a:ext cx="10081305" cy="17684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724025" y="2385695"/>
            <a:ext cx="920623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4900" y="3192145"/>
            <a:ext cx="290322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767180"/>
            <a:ext cx="380856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580610"/>
            <a:ext cx="11340000" cy="1824504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91"/>
          <a:stretch>
            <a:fillRect/>
          </a:stretch>
        </p:blipFill>
        <p:spPr>
          <a:xfrm>
            <a:off x="8688705" y="4437380"/>
            <a:ext cx="3255645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125075" cy="3859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535" y="4412615"/>
            <a:ext cx="54991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229225"/>
            <a:ext cx="10125075" cy="15792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04"/>
          <a:stretch>
            <a:fillRect/>
          </a:stretch>
        </p:blipFill>
        <p:spPr>
          <a:xfrm>
            <a:off x="8760460" y="4969510"/>
            <a:ext cx="276987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6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3309534"/>
            <a:ext cx="571284" cy="42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5156994"/>
            <a:ext cx="418942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0251" y="5099856"/>
            <a:ext cx="523677" cy="48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00654" y="6080724"/>
            <a:ext cx="409420" cy="37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18140" cy="42595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 b="80671"/>
          <a:stretch>
            <a:fillRect/>
          </a:stretch>
        </p:blipFill>
        <p:spPr>
          <a:xfrm>
            <a:off x="839470" y="5483860"/>
            <a:ext cx="2849880" cy="77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570" y="5516880"/>
            <a:ext cx="305054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2691" r="4329"/>
          <a:stretch>
            <a:fillRect/>
          </a:stretch>
        </p:blipFill>
        <p:spPr>
          <a:xfrm>
            <a:off x="4152265" y="4580890"/>
            <a:ext cx="3832860" cy="2219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608830"/>
            <a:ext cx="361378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92241" y="2836577"/>
            <a:ext cx="409420" cy="42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259" y="2817493"/>
            <a:ext cx="1085440" cy="4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3611245"/>
            <a:ext cx="4953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16677"/>
          <a:stretch>
            <a:fillRect/>
          </a:stretch>
        </p:blipFill>
        <p:spPr>
          <a:xfrm>
            <a:off x="911860" y="3933190"/>
            <a:ext cx="10513105" cy="2736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4077335"/>
            <a:ext cx="219138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4364990"/>
            <a:ext cx="2742565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5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0590" y="2309495"/>
            <a:ext cx="135445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6"/>
          <a:stretch>
            <a:fillRect/>
          </a:stretch>
        </p:blipFill>
        <p:spPr>
          <a:xfrm>
            <a:off x="4799965" y="3617595"/>
            <a:ext cx="3750310" cy="302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25"/>
          <a:stretch>
            <a:fillRect/>
          </a:stretch>
        </p:blipFill>
        <p:spPr>
          <a:xfrm>
            <a:off x="1271270" y="548640"/>
            <a:ext cx="11351895" cy="40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5200" y="2717165"/>
            <a:ext cx="9271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6"/>
          <a:stretch>
            <a:fillRect/>
          </a:stretch>
        </p:blipFill>
        <p:spPr>
          <a:xfrm>
            <a:off x="4799965" y="4509135"/>
            <a:ext cx="2645410" cy="21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" t="57175"/>
          <a:stretch>
            <a:fillRect/>
          </a:stretch>
        </p:blipFill>
        <p:spPr>
          <a:xfrm>
            <a:off x="479470" y="1269645"/>
            <a:ext cx="10728280" cy="3020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1338580"/>
            <a:ext cx="475107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6"/>
          <a:stretch>
            <a:fillRect/>
          </a:stretch>
        </p:blipFill>
        <p:spPr>
          <a:xfrm>
            <a:off x="6847205" y="3429000"/>
            <a:ext cx="3535045" cy="2851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37"/>
          <a:stretch>
            <a:fillRect/>
          </a:stretch>
        </p:blipFill>
        <p:spPr>
          <a:xfrm>
            <a:off x="1199515" y="621030"/>
            <a:ext cx="11351895" cy="3932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6"/>
          <a:stretch>
            <a:fillRect/>
          </a:stretch>
        </p:blipFill>
        <p:spPr>
          <a:xfrm>
            <a:off x="4799965" y="4509135"/>
            <a:ext cx="2645410" cy="21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t="56316"/>
          <a:stretch>
            <a:fillRect/>
          </a:stretch>
        </p:blipFill>
        <p:spPr>
          <a:xfrm>
            <a:off x="1127170" y="621310"/>
            <a:ext cx="10656525" cy="299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860425"/>
            <a:ext cx="162369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66"/>
          <a:stretch>
            <a:fillRect/>
          </a:stretch>
        </p:blipFill>
        <p:spPr>
          <a:xfrm>
            <a:off x="4511675" y="3141345"/>
            <a:ext cx="4151630" cy="334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5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68210" y="2198370"/>
            <a:ext cx="307022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06" y="3234198"/>
            <a:ext cx="2846902" cy="5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4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815" y="1416050"/>
            <a:ext cx="58743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120" y="2351405"/>
            <a:ext cx="55911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0654" y="3293284"/>
            <a:ext cx="2199445" cy="4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98405" cy="1374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49"/>
          <a:stretch>
            <a:fillRect/>
          </a:stretch>
        </p:blipFill>
        <p:spPr>
          <a:xfrm>
            <a:off x="407670" y="2493010"/>
            <a:ext cx="11351895" cy="273621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0386060" y="3644900"/>
            <a:ext cx="93408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t="43712"/>
          <a:stretch>
            <a:fillRect/>
          </a:stretch>
        </p:blipFill>
        <p:spPr>
          <a:xfrm>
            <a:off x="479470" y="1340765"/>
            <a:ext cx="10832763" cy="3577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2061" y="2360594"/>
            <a:ext cx="316788" cy="36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24989"/>
            <a:ext cx="437984" cy="39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149090"/>
            <a:ext cx="2575560" cy="24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8" b="81911"/>
          <a:stretch>
            <a:fillRect/>
          </a:stretch>
        </p:blipFill>
        <p:spPr>
          <a:xfrm>
            <a:off x="360045" y="3933190"/>
            <a:ext cx="3072175" cy="7921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2" r="34175" b="1958"/>
          <a:stretch>
            <a:fillRect/>
          </a:stretch>
        </p:blipFill>
        <p:spPr>
          <a:xfrm>
            <a:off x="4655820" y="3068955"/>
            <a:ext cx="3562985" cy="3482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3860800"/>
            <a:ext cx="325628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210" y="3307080"/>
            <a:ext cx="3380105" cy="3201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2024-12-11T11:24:00Z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