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1"/>
  </p:handoutMasterIdLst>
  <p:sldIdLst>
    <p:sldId id="302" r:id="rId3"/>
    <p:sldId id="324" r:id="rId4"/>
    <p:sldId id="347" r:id="rId5"/>
    <p:sldId id="371" r:id="rId7"/>
    <p:sldId id="346" r:id="rId8"/>
    <p:sldId id="370" r:id="rId9"/>
    <p:sldId id="372" r:id="rId10"/>
    <p:sldId id="345" r:id="rId11"/>
    <p:sldId id="341" r:id="rId12"/>
    <p:sldId id="340" r:id="rId13"/>
    <p:sldId id="337" r:id="rId14"/>
    <p:sldId id="336" r:id="rId15"/>
    <p:sldId id="332" r:id="rId16"/>
    <p:sldId id="331" r:id="rId17"/>
    <p:sldId id="329" r:id="rId18"/>
    <p:sldId id="326" r:id="rId19"/>
    <p:sldId id="325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1470" y="2976245"/>
            <a:ext cx="64484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4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444261"/>
            <a:ext cx="437984" cy="39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540"/>
            <a:ext cx="11340000" cy="378935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4725035"/>
            <a:ext cx="5558790" cy="2118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4580890"/>
            <a:ext cx="5705475" cy="21748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01580" cy="2460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2961640"/>
            <a:ext cx="41529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39"/>
          <a:stretch>
            <a:fillRect/>
          </a:stretch>
        </p:blipFill>
        <p:spPr>
          <a:xfrm>
            <a:off x="1055370" y="3500755"/>
            <a:ext cx="4302760" cy="15011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229225"/>
            <a:ext cx="10101580" cy="17056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755" y="3677005"/>
            <a:ext cx="5387341" cy="1376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5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 b="8798"/>
          <a:stretch>
            <a:fillRect/>
          </a:stretch>
        </p:blipFill>
        <p:spPr>
          <a:xfrm>
            <a:off x="3700145" y="4149090"/>
            <a:ext cx="4658995" cy="24491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44181" y="3531283"/>
            <a:ext cx="561763" cy="40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2846" y="3531283"/>
            <a:ext cx="561763" cy="40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 b="8798"/>
          <a:stretch>
            <a:fillRect/>
          </a:stretch>
        </p:blipFill>
        <p:spPr>
          <a:xfrm>
            <a:off x="7680325" y="4437380"/>
            <a:ext cx="4195445" cy="2205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10092055" cy="2622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9410" y="3029585"/>
            <a:ext cx="74104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96"/>
          <a:stretch>
            <a:fillRect/>
          </a:stretch>
        </p:blipFill>
        <p:spPr>
          <a:xfrm>
            <a:off x="911225" y="3860800"/>
            <a:ext cx="5016500" cy="28765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70"/>
          <a:stretch>
            <a:fillRect/>
          </a:stretch>
        </p:blipFill>
        <p:spPr>
          <a:xfrm>
            <a:off x="6456045" y="3789045"/>
            <a:ext cx="5080635" cy="298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5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38298"/>
            <a:ext cx="380856" cy="40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1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52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30881" y="2014977"/>
            <a:ext cx="1104483" cy="26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969" y="2472409"/>
            <a:ext cx="1123526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4458" y="2462880"/>
            <a:ext cx="1656725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35365" y="2910782"/>
            <a:ext cx="1390125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39496" y="2910782"/>
            <a:ext cx="1104484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31110" y="3347085"/>
            <a:ext cx="80391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54105" y="3539752"/>
            <a:ext cx="352292" cy="2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05994" y="4121073"/>
            <a:ext cx="552241" cy="21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30528" y="4540386"/>
            <a:ext cx="1104483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63274" y="4988289"/>
            <a:ext cx="561763" cy="25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30528" y="5436192"/>
            <a:ext cx="561763" cy="2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656" b="71762"/>
          <a:stretch>
            <a:fillRect/>
          </a:stretch>
        </p:blipFill>
        <p:spPr>
          <a:xfrm>
            <a:off x="479425" y="2683510"/>
            <a:ext cx="360045" cy="1656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37165" cy="5632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8180" y="1228090"/>
            <a:ext cx="81851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2335" y="1622425"/>
            <a:ext cx="78359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3790" y="1701165"/>
            <a:ext cx="141541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5725" y="2061210"/>
            <a:ext cx="48323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92195" y="2493010"/>
            <a:ext cx="561340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1625" y="2486025"/>
            <a:ext cx="85153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40905" y="2915920"/>
            <a:ext cx="1163955" cy="2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39735" y="3307080"/>
            <a:ext cx="136588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07635" y="3649980"/>
            <a:ext cx="108204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00090" y="4080510"/>
            <a:ext cx="59055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81195" y="4497070"/>
            <a:ext cx="153924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12335" y="4938395"/>
            <a:ext cx="561340" cy="26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43700" y="5373370"/>
            <a:ext cx="560705" cy="22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42635" y="6204585"/>
            <a:ext cx="325755" cy="1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75725" y="6141085"/>
            <a:ext cx="340360" cy="2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484630"/>
            <a:ext cx="3658235" cy="830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420620"/>
            <a:ext cx="11186994" cy="27346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4615" y="5085080"/>
            <a:ext cx="1796415" cy="16662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412875"/>
            <a:ext cx="10774014" cy="4481227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013950" y="1412875"/>
            <a:ext cx="71755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0485"/>
            <a:ext cx="11295507" cy="7185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132965"/>
            <a:ext cx="8736711" cy="6835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95" y="3068955"/>
            <a:ext cx="6657975" cy="280511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0485"/>
            <a:ext cx="10708386" cy="436397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015865" y="1340485"/>
            <a:ext cx="265049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3143885" y="2204720"/>
            <a:ext cx="289052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93355" y="4004945"/>
            <a:ext cx="352234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3520" y="4869180"/>
            <a:ext cx="437261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4869180"/>
            <a:ext cx="4607560" cy="194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1197610"/>
            <a:ext cx="10664572" cy="71856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20"/>
          <a:stretch>
            <a:fillRect/>
          </a:stretch>
        </p:blipFill>
        <p:spPr>
          <a:xfrm>
            <a:off x="1127125" y="1989455"/>
            <a:ext cx="7776890" cy="8140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79"/>
          <a:stretch>
            <a:fillRect/>
          </a:stretch>
        </p:blipFill>
        <p:spPr>
          <a:xfrm>
            <a:off x="1055370" y="2637155"/>
            <a:ext cx="5138564" cy="22669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54"/>
          <a:stretch>
            <a:fillRect/>
          </a:stretch>
        </p:blipFill>
        <p:spPr>
          <a:xfrm>
            <a:off x="6527800" y="2637155"/>
            <a:ext cx="5066619" cy="24136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 t="14155" r="54296"/>
          <a:stretch>
            <a:fillRect/>
          </a:stretch>
        </p:blipFill>
        <p:spPr>
          <a:xfrm>
            <a:off x="4830445" y="4869180"/>
            <a:ext cx="2351405" cy="18611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802755" y="1203960"/>
            <a:ext cx="66738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96340"/>
            <a:ext cx="10374630" cy="36004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4580890"/>
            <a:ext cx="5705475" cy="21748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2024-12-11T02:22:42Z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