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8" r:id="rId5"/>
    <p:sldId id="336" r:id="rId6"/>
    <p:sldId id="334" r:id="rId7"/>
    <p:sldId id="333" r:id="rId8"/>
    <p:sldId id="332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3044190"/>
            <a:ext cx="10506710" cy="768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425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36880" y="2203450"/>
            <a:ext cx="814451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182620"/>
            <a:ext cx="10897870" cy="230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3121025"/>
            <a:ext cx="10794365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5455" y="4845050"/>
            <a:ext cx="841819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2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93"/>
          <a:stretch>
            <a:fillRect/>
          </a:stretch>
        </p:blipFill>
        <p:spPr>
          <a:xfrm>
            <a:off x="4295775" y="4869180"/>
            <a:ext cx="3960495" cy="18084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3415345"/>
            <a:ext cx="875969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382" y="4368104"/>
            <a:ext cx="209471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93"/>
          <a:stretch>
            <a:fillRect/>
          </a:stretch>
        </p:blipFill>
        <p:spPr>
          <a:xfrm>
            <a:off x="6600190" y="5049520"/>
            <a:ext cx="3759200" cy="17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18140" cy="5222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1870" y="3070860"/>
            <a:ext cx="11899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4869180"/>
            <a:ext cx="10972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09"/>
          <a:stretch>
            <a:fillRect/>
          </a:stretch>
        </p:blipFill>
        <p:spPr>
          <a:xfrm>
            <a:off x="5735955" y="5445760"/>
            <a:ext cx="2232660" cy="1353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196975"/>
            <a:ext cx="11140440" cy="3722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3"/>
          <a:stretch>
            <a:fillRect/>
          </a:stretch>
        </p:blipFill>
        <p:spPr>
          <a:xfrm>
            <a:off x="4295775" y="4725035"/>
            <a:ext cx="3888740" cy="20427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66780" cy="4629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3"/>
          <a:stretch>
            <a:fillRect/>
          </a:stretch>
        </p:blipFill>
        <p:spPr>
          <a:xfrm>
            <a:off x="4295775" y="4725035"/>
            <a:ext cx="3888740" cy="20427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1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5545"/>
            <a:ext cx="11340000" cy="28069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3"/>
          <a:stretch>
            <a:fillRect/>
          </a:stretch>
        </p:blipFill>
        <p:spPr>
          <a:xfrm>
            <a:off x="4295775" y="4797425"/>
            <a:ext cx="3813175" cy="20034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49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993130" y="3355340"/>
            <a:ext cx="464185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661535"/>
            <a:ext cx="11144885" cy="180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10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726690"/>
            <a:ext cx="524129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79110" y="2785110"/>
            <a:ext cx="53879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801745"/>
            <a:ext cx="602424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