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55" r:id="rId5"/>
    <p:sldId id="354" r:id="rId6"/>
    <p:sldId id="350" r:id="rId7"/>
    <p:sldId id="349" r:id="rId8"/>
    <p:sldId id="347" r:id="rId9"/>
    <p:sldId id="346" r:id="rId10"/>
    <p:sldId id="343" r:id="rId11"/>
    <p:sldId id="341" r:id="rId12"/>
    <p:sldId id="340" r:id="rId13"/>
    <p:sldId id="339" r:id="rId14"/>
    <p:sldId id="338" r:id="rId15"/>
    <p:sldId id="337" r:id="rId16"/>
    <p:sldId id="335" r:id="rId17"/>
    <p:sldId id="334" r:id="rId18"/>
    <p:sldId id="332" r:id="rId19"/>
    <p:sldId id="331" r:id="rId20"/>
    <p:sldId id="330" r:id="rId21"/>
    <p:sldId id="328" r:id="rId22"/>
    <p:sldId id="327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924810"/>
            <a:ext cx="10920095" cy="886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4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57600" y="3271520"/>
            <a:ext cx="112014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2317" y="4303837"/>
            <a:ext cx="1666246" cy="50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r="17667" b="4172"/>
          <a:stretch>
            <a:fillRect/>
          </a:stretch>
        </p:blipFill>
        <p:spPr>
          <a:xfrm>
            <a:off x="9264650" y="4004945"/>
            <a:ext cx="2169795" cy="2645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74"/>
          <a:stretch>
            <a:fillRect/>
          </a:stretch>
        </p:blipFill>
        <p:spPr>
          <a:xfrm>
            <a:off x="360045" y="1224280"/>
            <a:ext cx="11339830" cy="4725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204440"/>
            <a:ext cx="11340000" cy="38735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" t="85026"/>
          <a:stretch>
            <a:fillRect/>
          </a:stretch>
        </p:blipFill>
        <p:spPr>
          <a:xfrm>
            <a:off x="407715" y="1269010"/>
            <a:ext cx="10787970" cy="83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5215" y="1407795"/>
            <a:ext cx="42100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885" y="3265170"/>
            <a:ext cx="3122295" cy="2732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25"/>
          <a:stretch>
            <a:fillRect/>
          </a:stretch>
        </p:blipFill>
        <p:spPr>
          <a:xfrm>
            <a:off x="407670" y="2277390"/>
            <a:ext cx="11339830" cy="27613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642"/>
          <a:stretch>
            <a:fillRect/>
          </a:stretch>
        </p:blipFill>
        <p:spPr>
          <a:xfrm>
            <a:off x="5231765" y="4797425"/>
            <a:ext cx="1896110" cy="21196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38" b="67950"/>
          <a:stretch>
            <a:fillRect/>
          </a:stretch>
        </p:blipFill>
        <p:spPr>
          <a:xfrm>
            <a:off x="487045" y="1144270"/>
            <a:ext cx="4161790" cy="1061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0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1500347"/>
            <a:ext cx="352292" cy="40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642"/>
          <a:stretch>
            <a:fillRect/>
          </a:stretch>
        </p:blipFill>
        <p:spPr>
          <a:xfrm>
            <a:off x="7752080" y="2589530"/>
            <a:ext cx="3022600" cy="3378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560560" cy="5650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0945" y="3013075"/>
            <a:ext cx="61468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5" r="18939" b="5291"/>
          <a:stretch>
            <a:fillRect/>
          </a:stretch>
        </p:blipFill>
        <p:spPr>
          <a:xfrm>
            <a:off x="9253855" y="3860800"/>
            <a:ext cx="1837055" cy="2531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5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1300" y="3509645"/>
            <a:ext cx="50863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86"/>
          <a:stretch>
            <a:fillRect/>
          </a:stretch>
        </p:blipFill>
        <p:spPr>
          <a:xfrm>
            <a:off x="9984740" y="4077335"/>
            <a:ext cx="1598295" cy="265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12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92544" y="4213985"/>
            <a:ext cx="1142569" cy="47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 r="32904"/>
          <a:stretch>
            <a:fillRect/>
          </a:stretch>
        </p:blipFill>
        <p:spPr>
          <a:xfrm>
            <a:off x="5375910" y="4690110"/>
            <a:ext cx="1372235" cy="213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15940" y="2252980"/>
            <a:ext cx="122555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 r="32904"/>
          <a:stretch>
            <a:fillRect/>
          </a:stretch>
        </p:blipFill>
        <p:spPr>
          <a:xfrm>
            <a:off x="5982970" y="3357245"/>
            <a:ext cx="1850390" cy="2881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44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58" b="81173"/>
          <a:stretch>
            <a:fillRect/>
          </a:stretch>
        </p:blipFill>
        <p:spPr>
          <a:xfrm>
            <a:off x="1271905" y="4968240"/>
            <a:ext cx="2352085" cy="90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760" y="5013325"/>
            <a:ext cx="2132330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0" t="9870" r="34175" b="8107"/>
          <a:stretch>
            <a:fillRect/>
          </a:stretch>
        </p:blipFill>
        <p:spPr>
          <a:xfrm>
            <a:off x="7536180" y="4004945"/>
            <a:ext cx="3252470" cy="2752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325" y="4004945"/>
            <a:ext cx="3027680" cy="266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8316595" cy="1049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132685"/>
            <a:ext cx="11340000" cy="46931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72580" y="2270760"/>
            <a:ext cx="119507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3425" y="4022725"/>
            <a:ext cx="116268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52864" y="5223321"/>
            <a:ext cx="1085440" cy="42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65"/>
          <a:stretch>
            <a:fillRect/>
          </a:stretch>
        </p:blipFill>
        <p:spPr>
          <a:xfrm>
            <a:off x="426085" y="2245005"/>
            <a:ext cx="11339830" cy="2725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506"/>
          <a:stretch>
            <a:fillRect/>
          </a:stretch>
        </p:blipFill>
        <p:spPr>
          <a:xfrm>
            <a:off x="4512310" y="4940935"/>
            <a:ext cx="3288665" cy="17754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99" b="69455"/>
          <a:stretch>
            <a:fillRect/>
          </a:stretch>
        </p:blipFill>
        <p:spPr>
          <a:xfrm>
            <a:off x="407670" y="1322070"/>
            <a:ext cx="3824605" cy="865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025" y="5377130"/>
            <a:ext cx="352292" cy="39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506"/>
          <a:stretch>
            <a:fillRect/>
          </a:stretch>
        </p:blipFill>
        <p:spPr>
          <a:xfrm>
            <a:off x="5160010" y="5013325"/>
            <a:ext cx="3288665" cy="1775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68730"/>
            <a:ext cx="9667240" cy="55803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2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2444115"/>
            <a:ext cx="124206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495" y="3303905"/>
            <a:ext cx="126492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7357110" cy="10083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988820"/>
            <a:ext cx="9618980" cy="24999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60460" y="3861435"/>
            <a:ext cx="77660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53"/>
          <a:stretch>
            <a:fillRect/>
          </a:stretch>
        </p:blipFill>
        <p:spPr>
          <a:xfrm>
            <a:off x="983615" y="4509135"/>
            <a:ext cx="4758690" cy="236728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83"/>
          <a:stretch>
            <a:fillRect/>
          </a:stretch>
        </p:blipFill>
        <p:spPr>
          <a:xfrm>
            <a:off x="6168390" y="4554220"/>
            <a:ext cx="5400675" cy="224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0654" y="3369501"/>
            <a:ext cx="409420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493" y="4246772"/>
            <a:ext cx="1133047" cy="52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7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3474430"/>
            <a:ext cx="418942" cy="38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5717" y="4408930"/>
            <a:ext cx="409420" cy="42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5919" y="5391109"/>
            <a:ext cx="428463" cy="38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82"/>
          <a:stretch>
            <a:fillRect/>
          </a:stretch>
        </p:blipFill>
        <p:spPr>
          <a:xfrm>
            <a:off x="3935730" y="5085080"/>
            <a:ext cx="4155440" cy="174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84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5013325"/>
            <a:ext cx="6515100" cy="18065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2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2494063"/>
            <a:ext cx="352291" cy="39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284575"/>
            <a:ext cx="11340000" cy="797168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4437380"/>
            <a:ext cx="6515100" cy="180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465944"/>
            <a:ext cx="371334" cy="41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81" r="62427"/>
          <a:stretch>
            <a:fillRect/>
          </a:stretch>
        </p:blipFill>
        <p:spPr>
          <a:xfrm>
            <a:off x="9696450" y="5013325"/>
            <a:ext cx="2244090" cy="176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