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86" r:id="rId12"/>
    <p:sldId id="345" r:id="rId13"/>
    <p:sldId id="387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3" r:id="rId24"/>
    <p:sldId id="332" r:id="rId25"/>
    <p:sldId id="331" r:id="rId26"/>
    <p:sldId id="330" r:id="rId27"/>
    <p:sldId id="329" r:id="rId28"/>
    <p:sldId id="327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2247900"/>
            <a:ext cx="561975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37"/>
          <a:stretch>
            <a:fillRect/>
          </a:stretch>
        </p:blipFill>
        <p:spPr>
          <a:xfrm>
            <a:off x="360045" y="1224280"/>
            <a:ext cx="11339830" cy="29968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45920" y="2509520"/>
            <a:ext cx="239903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3979" y="3561098"/>
            <a:ext cx="304685" cy="39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2"/>
          <a:stretch>
            <a:fillRect/>
          </a:stretch>
        </p:blipFill>
        <p:spPr>
          <a:xfrm>
            <a:off x="3359785" y="4364990"/>
            <a:ext cx="5324475" cy="218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45"/>
          <a:stretch>
            <a:fillRect/>
          </a:stretch>
        </p:blipFill>
        <p:spPr>
          <a:xfrm>
            <a:off x="407035" y="1269010"/>
            <a:ext cx="11339830" cy="18145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645275" y="2219960"/>
            <a:ext cx="12363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13"/>
          <a:stretch>
            <a:fillRect/>
          </a:stretch>
        </p:blipFill>
        <p:spPr>
          <a:xfrm>
            <a:off x="6384290" y="3140710"/>
            <a:ext cx="5051425" cy="218249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2"/>
          <a:stretch>
            <a:fillRect/>
          </a:stretch>
        </p:blipFill>
        <p:spPr>
          <a:xfrm>
            <a:off x="868045" y="3429000"/>
            <a:ext cx="5053765" cy="207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63"/>
          <a:stretch>
            <a:fillRect/>
          </a:stretch>
        </p:blipFill>
        <p:spPr>
          <a:xfrm>
            <a:off x="360045" y="1224280"/>
            <a:ext cx="11339830" cy="19167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464425" y="2277110"/>
            <a:ext cx="120967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2"/>
          <a:stretch>
            <a:fillRect/>
          </a:stretch>
        </p:blipFill>
        <p:spPr>
          <a:xfrm>
            <a:off x="911860" y="3140710"/>
            <a:ext cx="5053765" cy="20745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36"/>
          <a:stretch>
            <a:fillRect/>
          </a:stretch>
        </p:blipFill>
        <p:spPr>
          <a:xfrm>
            <a:off x="6384290" y="3068955"/>
            <a:ext cx="5142297" cy="203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37"/>
          <a:stretch>
            <a:fillRect/>
          </a:stretch>
        </p:blipFill>
        <p:spPr>
          <a:xfrm>
            <a:off x="360045" y="1341400"/>
            <a:ext cx="11339830" cy="2720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10805" y="2354580"/>
            <a:ext cx="120967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8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364990"/>
            <a:ext cx="1859915" cy="22853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349022"/>
            <a:ext cx="314206" cy="38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9205" y="4069080"/>
            <a:ext cx="124523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3148" y="5195722"/>
            <a:ext cx="542720" cy="52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2892270"/>
            <a:ext cx="437984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91700" cy="5560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55405" y="2997200"/>
            <a:ext cx="71755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40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453630" y="3699510"/>
            <a:ext cx="359092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1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4940935"/>
            <a:ext cx="7387590" cy="18834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0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445940"/>
            <a:ext cx="380856" cy="40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177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94449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3629" y="2986491"/>
            <a:ext cx="309278" cy="34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953115" cy="5801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2840" y="5092700"/>
            <a:ext cx="7499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6160" y="6115050"/>
            <a:ext cx="48133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4055" y="6115685"/>
            <a:ext cx="78422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483314"/>
            <a:ext cx="1066397" cy="52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6826" y="3521446"/>
            <a:ext cx="533198" cy="4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5894" y="4560540"/>
            <a:ext cx="561763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553061"/>
            <a:ext cx="571284" cy="39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2"/>
          <a:stretch>
            <a:fillRect/>
          </a:stretch>
        </p:blipFill>
        <p:spPr>
          <a:xfrm>
            <a:off x="407670" y="1341120"/>
            <a:ext cx="4232910" cy="1249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2781300"/>
            <a:ext cx="10634345" cy="36588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4944110" y="1124585"/>
            <a:ext cx="2891155" cy="18243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3" r="25070"/>
          <a:stretch>
            <a:fillRect/>
          </a:stretch>
        </p:blipFill>
        <p:spPr>
          <a:xfrm>
            <a:off x="8328660" y="1196975"/>
            <a:ext cx="3366770" cy="182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5"/>
          <a:stretch>
            <a:fillRect/>
          </a:stretch>
        </p:blipFill>
        <p:spPr>
          <a:xfrm>
            <a:off x="360045" y="1268730"/>
            <a:ext cx="10993120" cy="1706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4810" y="2360295"/>
            <a:ext cx="64897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2996565"/>
            <a:ext cx="10993120" cy="37280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8515985" y="3029585"/>
            <a:ext cx="2891155" cy="18243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3" r="25070"/>
          <a:stretch>
            <a:fillRect/>
          </a:stretch>
        </p:blipFill>
        <p:spPr>
          <a:xfrm>
            <a:off x="8256270" y="4853940"/>
            <a:ext cx="3366770" cy="182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5894" y="1472060"/>
            <a:ext cx="552240" cy="48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445222"/>
            <a:ext cx="504634" cy="44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732" y="2464303"/>
            <a:ext cx="1171133" cy="43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1637" y="3408842"/>
            <a:ext cx="1209219" cy="49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3360" y="4208780"/>
            <a:ext cx="219964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1995" y="4208145"/>
            <a:ext cx="412750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317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44380" y="1239520"/>
            <a:ext cx="12084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4725" y="2206625"/>
            <a:ext cx="11798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07160" y="4136390"/>
            <a:ext cx="22377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3198" y="4261315"/>
            <a:ext cx="1133047" cy="4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26397" y="6140109"/>
            <a:ext cx="3370579" cy="51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8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093837"/>
            <a:ext cx="437984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224280"/>
            <a:ext cx="9871710" cy="55860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6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8639" y="4349834"/>
            <a:ext cx="1056876" cy="52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4937" y="4387954"/>
            <a:ext cx="533197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5321892"/>
            <a:ext cx="1637682" cy="49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6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241" y="3303730"/>
            <a:ext cx="2923073" cy="42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050" y="3213100"/>
            <a:ext cx="5381625" cy="216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4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2024-12-10T08:48:46Z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