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9" r:id="rId5"/>
    <p:sldId id="358" r:id="rId6"/>
    <p:sldId id="355" r:id="rId7"/>
    <p:sldId id="354" r:id="rId8"/>
    <p:sldId id="353" r:id="rId9"/>
    <p:sldId id="351" r:id="rId10"/>
    <p:sldId id="349" r:id="rId11"/>
    <p:sldId id="347" r:id="rId12"/>
    <p:sldId id="345" r:id="rId13"/>
    <p:sldId id="344" r:id="rId14"/>
    <p:sldId id="343" r:id="rId15"/>
    <p:sldId id="341" r:id="rId16"/>
    <p:sldId id="340" r:id="rId17"/>
    <p:sldId id="339" r:id="rId18"/>
    <p:sldId id="336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3068955"/>
            <a:ext cx="10361295" cy="822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5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72695" y="2301529"/>
            <a:ext cx="495113" cy="44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2670" y="3226488"/>
            <a:ext cx="523677" cy="36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5" r="32426"/>
          <a:stretch>
            <a:fillRect/>
          </a:stretch>
        </p:blipFill>
        <p:spPr>
          <a:xfrm>
            <a:off x="3863975" y="4509135"/>
            <a:ext cx="4824730" cy="233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89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0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58942" y="2304514"/>
            <a:ext cx="323727" cy="39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8186" y="2256703"/>
            <a:ext cx="2228010" cy="46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7705" y="3134995"/>
            <a:ext cx="3351530" cy="3396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30"/>
          <a:stretch>
            <a:fillRect/>
          </a:stretch>
        </p:blipFill>
        <p:spPr>
          <a:xfrm>
            <a:off x="384810" y="2174240"/>
            <a:ext cx="11007725" cy="20466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07295" y="3594735"/>
            <a:ext cx="68072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66" b="62206"/>
          <a:stretch>
            <a:fillRect/>
          </a:stretch>
        </p:blipFill>
        <p:spPr>
          <a:xfrm>
            <a:off x="384810" y="1196975"/>
            <a:ext cx="3924300" cy="9258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4219575"/>
            <a:ext cx="918908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078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21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81"/>
          <a:stretch>
            <a:fillRect/>
          </a:stretch>
        </p:blipFill>
        <p:spPr>
          <a:xfrm>
            <a:off x="3648075" y="4437380"/>
            <a:ext cx="4752340" cy="205549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08"/>
          <a:stretch>
            <a:fillRect/>
          </a:stretch>
        </p:blipFill>
        <p:spPr>
          <a:xfrm>
            <a:off x="9696450" y="1052830"/>
            <a:ext cx="1631995" cy="729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6253" y="1244603"/>
            <a:ext cx="437984" cy="393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88540"/>
            <a:ext cx="11340000" cy="297534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81"/>
          <a:stretch>
            <a:fillRect/>
          </a:stretch>
        </p:blipFill>
        <p:spPr>
          <a:xfrm>
            <a:off x="4795520" y="4933950"/>
            <a:ext cx="3604895" cy="155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9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868444"/>
            <a:ext cx="371334" cy="40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75"/>
          <a:stretch>
            <a:fillRect/>
          </a:stretch>
        </p:blipFill>
        <p:spPr>
          <a:xfrm>
            <a:off x="3359785" y="3644900"/>
            <a:ext cx="5464175" cy="2821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836930"/>
            <a:ext cx="10736580" cy="4172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75"/>
          <a:stretch>
            <a:fillRect/>
          </a:stretch>
        </p:blipFill>
        <p:spPr>
          <a:xfrm>
            <a:off x="4727575" y="5013325"/>
            <a:ext cx="3298190" cy="17030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9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11065" y="3147060"/>
            <a:ext cx="114427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3570" y="4951730"/>
            <a:ext cx="133540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513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51025" y="3664585"/>
            <a:ext cx="135572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63677" y="4648229"/>
            <a:ext cx="466549" cy="371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53450" y="1424578"/>
            <a:ext cx="514156" cy="362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529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6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0604" y="1548611"/>
            <a:ext cx="466549" cy="36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51505" y="2291715"/>
            <a:ext cx="196088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3357245"/>
            <a:ext cx="2814955" cy="279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9988550" cy="5726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1265" y="4525645"/>
            <a:ext cx="108966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4695" y="5226685"/>
            <a:ext cx="72326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8705" y="6159500"/>
            <a:ext cx="57721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8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42455" y="5083175"/>
            <a:ext cx="72072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040" y="5998210"/>
            <a:ext cx="122047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4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0175" y="1388745"/>
            <a:ext cx="263779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885" y="2724785"/>
            <a:ext cx="3054985" cy="3230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5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1460" y="1433882"/>
            <a:ext cx="380856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2708910"/>
            <a:ext cx="2482850" cy="2640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8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7860" y="1323340"/>
            <a:ext cx="113792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11805" y="2247265"/>
            <a:ext cx="180467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329930" cy="10394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2132965"/>
            <a:ext cx="10172700" cy="46939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59570" y="4668520"/>
            <a:ext cx="77978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05"/>
          <a:stretch>
            <a:fillRect/>
          </a:stretch>
        </p:blipFill>
        <p:spPr>
          <a:xfrm>
            <a:off x="10488930" y="4581525"/>
            <a:ext cx="1440180" cy="213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55935" cy="5581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8995" y="2948940"/>
            <a:ext cx="62992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 t="21366" r="17029"/>
          <a:stretch>
            <a:fillRect/>
          </a:stretch>
        </p:blipFill>
        <p:spPr>
          <a:xfrm>
            <a:off x="7752080" y="3789045"/>
            <a:ext cx="3432175" cy="2932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825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26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7657" y="1520029"/>
            <a:ext cx="466549" cy="372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04440"/>
            <a:ext cx="11340000" cy="17739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0" y="3501390"/>
            <a:ext cx="3943985" cy="2418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49280" cy="4198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35210" y="4754245"/>
            <a:ext cx="64643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5425440"/>
            <a:ext cx="4593590" cy="1432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" y="1224280"/>
            <a:ext cx="9538970" cy="2857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4076700"/>
            <a:ext cx="9538970" cy="28428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67</cp:revision>
  <dcterms:created xsi:type="dcterms:W3CDTF">2015-09-16T06:44:00Z</dcterms:created>
  <dcterms:modified xsi:type="dcterms:W3CDTF">2024-12-11T10:54:14Z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