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3" r:id="rId10"/>
    <p:sldId id="331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2997200"/>
            <a:ext cx="10584815" cy="608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431655" cy="5510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9830" y="5085715"/>
            <a:ext cx="116586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11" b="54737"/>
          <a:stretch>
            <a:fillRect/>
          </a:stretch>
        </p:blipFill>
        <p:spPr>
          <a:xfrm>
            <a:off x="9552305" y="5301615"/>
            <a:ext cx="2447925" cy="1440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5"/>
          <a:stretch>
            <a:fillRect/>
          </a:stretch>
        </p:blipFill>
        <p:spPr>
          <a:xfrm>
            <a:off x="288290" y="1340765"/>
            <a:ext cx="11339830" cy="3362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2098" y="2531834"/>
            <a:ext cx="1209219" cy="5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5"/>
          <a:stretch>
            <a:fillRect/>
          </a:stretch>
        </p:blipFill>
        <p:spPr>
          <a:xfrm>
            <a:off x="3719830" y="4364990"/>
            <a:ext cx="4766310" cy="245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23270" cy="4265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7"/>
          <a:stretch>
            <a:fillRect/>
          </a:stretch>
        </p:blipFill>
        <p:spPr>
          <a:xfrm>
            <a:off x="3792220" y="5373370"/>
            <a:ext cx="4464050" cy="14312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4618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5940" y="3533775"/>
            <a:ext cx="136842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2985" y="4592955"/>
            <a:ext cx="256540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7"/>
          <a:stretch>
            <a:fillRect/>
          </a:stretch>
        </p:blipFill>
        <p:spPr>
          <a:xfrm>
            <a:off x="4079875" y="5516880"/>
            <a:ext cx="4236720" cy="135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8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96523" y="1586795"/>
            <a:ext cx="457027" cy="4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7"/>
          <a:stretch>
            <a:fillRect/>
          </a:stretch>
        </p:blipFill>
        <p:spPr>
          <a:xfrm>
            <a:off x="3648075" y="4940935"/>
            <a:ext cx="4973320" cy="1594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83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686290" cy="56051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51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3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40255" y="3715385"/>
            <a:ext cx="124333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62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00395" y="3536315"/>
            <a:ext cx="130556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9975" y="4694555"/>
            <a:ext cx="283781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62115" y="4808975"/>
            <a:ext cx="637934" cy="56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5880" y="5793105"/>
            <a:ext cx="697484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511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5"/>
          <a:stretch>
            <a:fillRect/>
          </a:stretch>
        </p:blipFill>
        <p:spPr>
          <a:xfrm>
            <a:off x="911860" y="2132965"/>
            <a:ext cx="8950960" cy="46088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5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2204440"/>
            <a:ext cx="11340000" cy="2229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1834" y="2433134"/>
            <a:ext cx="4465541" cy="55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805" y="3357880"/>
            <a:ext cx="84899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5"/>
          <a:stretch>
            <a:fillRect/>
          </a:stretch>
        </p:blipFill>
        <p:spPr>
          <a:xfrm>
            <a:off x="4584065" y="3644900"/>
            <a:ext cx="5871845" cy="302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3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1729148"/>
            <a:ext cx="923576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5"/>
          <a:stretch>
            <a:fillRect/>
          </a:stretch>
        </p:blipFill>
        <p:spPr>
          <a:xfrm>
            <a:off x="5160010" y="3644900"/>
            <a:ext cx="5871845" cy="302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2024-12-10T03:51:26Z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