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1" r:id="rId5"/>
    <p:sldId id="350" r:id="rId6"/>
    <p:sldId id="349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1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41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68955"/>
            <a:ext cx="10865485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27905" y="1494155"/>
            <a:ext cx="216852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624632"/>
            <a:ext cx="304685" cy="3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610" y="3367405"/>
            <a:ext cx="1353820" cy="315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8862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40" y="3068675"/>
            <a:ext cx="11340000" cy="38454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92785"/>
            <a:ext cx="11066780" cy="4711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3860" y="4362450"/>
            <a:ext cx="2820035" cy="21259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3365"/>
            <a:ext cx="11340000" cy="451915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87985" y="4044315"/>
            <a:ext cx="11121390" cy="174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1015" y="5096510"/>
            <a:ext cx="2136775" cy="161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833735" cy="57924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3215" y="4401185"/>
            <a:ext cx="10518775" cy="240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4290" y="694690"/>
            <a:ext cx="2053590" cy="154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80" y="1182090"/>
            <a:ext cx="11340000" cy="415425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925445"/>
            <a:ext cx="11283950" cy="25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9940" y="4653280"/>
            <a:ext cx="2433955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158730" cy="4274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157470"/>
            <a:ext cx="4551045" cy="17011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32695" cy="3341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653280"/>
            <a:ext cx="10132695" cy="1580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5157470"/>
            <a:ext cx="433133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940"/>
            <a:ext cx="11340000" cy="57261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1945" y="3075940"/>
            <a:ext cx="10891520" cy="177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912360"/>
            <a:ext cx="11261725" cy="160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674044"/>
            <a:ext cx="371335" cy="4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30"/>
          <a:stretch>
            <a:fillRect/>
          </a:stretch>
        </p:blipFill>
        <p:spPr>
          <a:xfrm>
            <a:off x="8832215" y="5013325"/>
            <a:ext cx="2491105" cy="17151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397855"/>
            <a:ext cx="11340000" cy="954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324225"/>
            <a:ext cx="11378565" cy="273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04840" y="1412875"/>
            <a:ext cx="53746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2348865"/>
            <a:ext cx="37382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008120" y="2348865"/>
            <a:ext cx="645160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246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4067175"/>
            <a:ext cx="11430000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5805170"/>
            <a:ext cx="22885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352040" y="5733415"/>
            <a:ext cx="310261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94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475355"/>
            <a:ext cx="8938895" cy="13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041265"/>
            <a:ext cx="11207750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595" y="2420620"/>
            <a:ext cx="502983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03205" cy="5582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8775" cy="3858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58"/>
          <a:stretch>
            <a:fillRect/>
          </a:stretch>
        </p:blipFill>
        <p:spPr>
          <a:xfrm>
            <a:off x="4655820" y="4797425"/>
            <a:ext cx="198755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80675" cy="3684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4077335"/>
            <a:ext cx="7162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1"/>
          <a:stretch>
            <a:fillRect/>
          </a:stretch>
        </p:blipFill>
        <p:spPr>
          <a:xfrm>
            <a:off x="6168390" y="4869180"/>
            <a:ext cx="4963795" cy="18878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65" r="35401"/>
          <a:stretch>
            <a:fillRect/>
          </a:stretch>
        </p:blipFill>
        <p:spPr>
          <a:xfrm>
            <a:off x="3288030" y="4941570"/>
            <a:ext cx="1784985" cy="18516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26"/>
          <a:stretch>
            <a:fillRect/>
          </a:stretch>
        </p:blipFill>
        <p:spPr>
          <a:xfrm>
            <a:off x="407670" y="4940935"/>
            <a:ext cx="1579880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792460" cy="4050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954270"/>
            <a:ext cx="5782310" cy="19037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05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5585077"/>
            <a:ext cx="380856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52" b="2335"/>
          <a:stretch>
            <a:fillRect/>
          </a:stretch>
        </p:blipFill>
        <p:spPr>
          <a:xfrm>
            <a:off x="3648075" y="4941570"/>
            <a:ext cx="5328285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98480" cy="5582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0" b="2335"/>
          <a:stretch>
            <a:fillRect/>
          </a:stretch>
        </p:blipFill>
        <p:spPr>
          <a:xfrm>
            <a:off x="6960235" y="1988820"/>
            <a:ext cx="4896485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57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