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3052445"/>
            <a:ext cx="56197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35" y="3439160"/>
            <a:ext cx="62865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4"/>
          <a:stretch>
            <a:fillRect/>
          </a:stretch>
        </p:blipFill>
        <p:spPr>
          <a:xfrm>
            <a:off x="4728210" y="3717290"/>
            <a:ext cx="2828925" cy="2529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4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677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663701"/>
            <a:ext cx="380856" cy="4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201400" cy="554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4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02535" y="2421890"/>
            <a:ext cx="13709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18175" y="3410585"/>
            <a:ext cx="522986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4965" y="4533900"/>
            <a:ext cx="32042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2024-12-10T03:48:01Z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19FC029772794D4EBBAE52BBBF54E57F_13</vt:lpwstr>
  </property>
</Properties>
</file>